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8T15:40:54.04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5849 2203 18817,'8'-49'1469,"0"0"1,-1 3 0,-2 10-742,-5 24-521,0 4-33,0 5-197,0 5 34,-1 3 129,-18 42-100,6-15-320,-4 8 0,-2 5 299,5-11 1,1 0-12,-4 9 1,0 2 2,3-2 0,2-1-6,2-4 1,2-3-6,0 21 23,11-20 27,2-16 219,24-16-90,6-18-98,-6 1 0,1-2-137,2-5 0,0-3 151,2 0 1,0-1-15,-2 0 0,-1 1-20,-3 2 1,-2 2 636,13-8-665,-14 11-21,-13 10 21,-6 16 18,-4 7-23,-1 7 44,-2 28-49,-2-5-23,1-12 0,0 2-17,0-3 0,2 0-48,3 1 1,2 0-110,2-1 1,2-2-443,21 23-370,9-19-296,6-20-377,6-27-931,-23-4 0,-1-4 1682,4-8 0,0-4 452,1-6 0,-1-3 64,-1-6 0,-2-1 403,-6 10 0,-2-4 95,-4-1 1,-2-4-1,-2 1 118,-3-5 0,-1 0-6,-1 2 1,-1-3 0,-3 1 198,-5-11 0,-7 1-278,-3 1 0,-6 2 236,-7 2 0,-7 3-491,-5 4 1,-7 6 319,-7 6 0,-4 6-116,15 14 0,-3 3 0,0 4-23,-2 4 0,-2 3 1,1 4 23,-3 3 1,0 4-1,1 3 34,-1 4 1,0 3 0,1 4 172,-2 3 1,2 4 0,1 3-204,-1 3 1,0 3-1,3 3-32,10-9 1,2 0 0,0 4-1,1 4-119,0 5 1,0 5 0,1 3 0,3 1 0,3 1 70,4 2 0,4 2 1,3 1-1,1 0 1,2 0-159,-2-2 0,1 1 1,2 0-1,3-1 0,7-2 126,5-4 0,4 1 0,3-1 0,6-5 0,3-6-22,17 4 0,9-9 0,4-5-27,-7-10 1,3-3 0,3-3 0,1-2-23,6-2 1,2-3-1,1-3 1,1-2-100,-9-3 0,1-2 1,0-1-1,1-2 1,-1 0 161,1-2 0,-1-1 0,1-2 0,-1-1 0,-1-1 27,10-5 0,-1-3 0,-1-2 0,-2-1 38,-6-1 0,-1-2 0,-2-2 0,-3-1 130,-6 0 0,-1-2 0,-3-2 0,-3-1-73,4-10 0,-3-2 0,-6-6 5,-7-1 1,-5-7 0,-3-1 0,-1 3-41,-2-3 0,-3 2 0,-2-3-4,-4 5 0,-1-4 0,-3 1 0,-3 5 39,-4 6 0,-3 3 0,-4 4 178,-12-15 0,-7 6-231,-5 8 0,-5 7-93,-4 7 1,-4 7-410,8 10 1,-3 4 0,1 3 374,3 5 0,0 2 1,3 1-1,-9-2 1,5 2-1,-12 12 1</inkml:trace>
  <inkml:trace contextRef="#ctx0" brushRef="#br0" timeOffset="699">5584 3546 20240,'1'-43'989,"0"0"1,1 2 0,-3 11-564,-2 22-404,-4 10 23,-10 20-28,-3 6-3,-1 4 0,-4 3-906,-3 2 0,-2 4 882,3-4 1,-2 3 0,-2 1-417,-2 5 1,-2 1 0,-1 2 268,0-2 0,-1 3 1,0 0-1,1-2-405,5-8 0,1 0 0,1-1 0,-1-1 421,-9 14 1,1-2 0,3-5-241,3-4 1,6-5-4536,9-6 1,4-4 3480,-1-1 0,2 8 0,12-32 0</inkml:trace>
  <inkml:trace contextRef="#ctx0" brushRef="#br0" timeOffset="1193">5754 3449 23920,'-21'-39'123,"20"18"-83,49 51-35,-12-9 1,1 0-168,-4-2 0,4 2 169,9 5 1,7 2-1,0 1-733,-7-6 0,0 0 1,3 2 730,3 1 1,5 2 0,1 0-1,-2 0-78,-1-2 0,0 0 1,-1-1-1,-2-1-105,-8-4 0,-1-1 1,-1 0-1,2 2 178,12 5 0,4 3 0,-3-2 0,-9-4 0,-9-5 0,-2 0 0,16 8 0,0 0 0</inkml:trace>
  <inkml:trace contextRef="#ctx0" brushRef="#br0" timeOffset="2093">4599 4857 22151,'49'10'868,"-12"3"-728,-39 5 184,-21 13-172,-6-10-40,-17 8 16,3-13 52,3-8 21,6-13-27,7-10-29,6-14-16,5-10-22,8-5-51,8 1-12,8 4-10,2 13 0,9 3 5,10 10-17,7 3-22,13 10 0,-3 15-11,-11 3 11,-16 8 0,-6 5-444,-12 29 447,-9-11 0,-6 3-1003,-12 1 1,-7 0 991,6-13 1,-2 0-1,-2-1 4,-2 1 1,0 0-1,-3-1-873,-3 3 0,-2-1 0,2-3 871,-1 1 1,1-4 16,-7 2 0,2-6 23,2-13 27,1-5 255,15-17-277,15-8 1372,13-8-1399,12-1 3385,13 0-3380,14 3 5,12 2-22,-21 9 0,2 1-543,5-1 1,1 1 497,3 0 0,2 1-81,1 0 0,1 0-466,-1 1 0,0 0-128,-3-1 1,-2 0-925,-4-1 0,-2-1-1930,16-7 3574,-10-5 0,-25 11 0,-3-1 0</inkml:trace>
  <inkml:trace contextRef="#ctx0" brushRef="#br0" timeOffset="2459">4864 4609 16695,'-43'-23'685,"-1"0"0,1 0 1,0 1-1,-13-5 0,-1 3 1,2 9-513,11 14 1,2 7-1,0 3-750,-2 1 1,0 2-1,1 2 631,1 3 0,1 3 0,1 1-28,2 4 0,1 1 1,2 3-5,0 2 1,3 3-1,1 2 6,1 6 0,1 2 0,2 2-8,2 5 1,1 3 0,3 1-16,3 4 1,2 0-1,4 2-7,4 0 0,3 0 1,5-1-24,6-2 1,5 0 0,5-3-34,4-3 0,6-2 0,4-4-6,6-4 1,6-3 0,4-5-314,5-4 1,5-5 0,2-6 356,-10-6 0,1-4 1,1-2-1,1-3 17,2-3 0,0-3 1,1-3-1,-1-2 10,0-2 0,-1-2 0,0-1 0,-2-3 5,-1-2 1,-2-2 0,-1-1-1,-1-2 14,9-8 0,-2-2 1,-2-3-53,-6 1 0,-2-3 1,-3-1 62,-5-1 0,-3-1 1,-3-2-14,-4-1 0,-3-2 1,-3 0-11,-4-2 1,-3-1 0,-3 0-155,-2 1 0,-4-1 0,-2 1 164,-3 3 0,-3 0 1,-4 2 17,-8-13 0,-8 4-12,-8 8 1,-5 8 199,-6 6 1,-5 8-273,-3 5 0,-2 6-367,2 3 0,0 5-3288,5 3 1,4 3 3541,10 0 0,4 0 0,-3 5 0,20-3 0</inkml:trace>
  <inkml:trace contextRef="#ctx0" brushRef="#br0" timeOffset="3083">7530 4545 21892,'-38'6'1274,"0"-1"1,-23 4-855,62-9-168,6-3-78,8-2 33,15-3-156,2 3 16,7 6-39,-14 3 17,8 10-23,-6 6-8,0 4 0,-1 6 5,-5 5 1,-3 5-40,3 16 1,-6 5-426,-9-7 1,-6 0 374,-4 4 0,-4-2-196,-3-10 0,0-2-793,0 4 1,1-3-108,-2 14-1030,6-25 1,4-3 2195,6-4 0,-3-6 0,4-9 0</inkml:trace>
  <inkml:trace contextRef="#ctx0" brushRef="#br0" timeOffset="3266">7429 5260 16633,'-3'-5'2960,"-3"-26"1,4-7-2754,18 3-382,-13-5 1,4 0 219,43 1-62,-23 23 0,4-1-450,11-1 0,7-2 1,-1 1-2219,-2 1 0,-1 2 1,1 0 2112,4-2 0,0 1 0,-5 2 1,-1 1-1,-8 3 0,-9 2 0</inkml:trace>
  <inkml:trace contextRef="#ctx0" brushRef="#br0" timeOffset="3659">8109 4340 11567,'-39'-33'659,"-1"1"1,1-1 0,-12 1 0,-3 1 0,7 10 1556,-15 12-2039,13 7 0,-8 2 1,4 3-55,1 6 0,1 5-77,1-2 1,-2 3 0,1 4-10,-1 10 1,2 5-1,2 2-286,5 0 1,2 1-1,1 1 260,0 2 0,1 0 1,3 1-3,9-8 0,2 1 1,3 2 163,-2 11 1,4 4-1,2-4-162,0-2 1,4 3-3,-1 9 0,1 6 1,11-2-10,11-12 0,8-2 0,9-1-16,9-2 1,10 0-1,5-2 1,0-4 1,-1-3 0,0-2 0,4-4 0,3-2 4,2-6 0,5-1 0,1-4 0,1-3 0,-3-4 67,-8-4 0,-2-4 0,0-3 0,-1-1 0,0-1-45,12-1 1,-1-2 0,0-2-1,0-4 8,-11-1 0,1-4 1,0-1-1,-3-1 0,-3 2-5,8-5 0,-4 0 0,-1-3-2,1-4 0,-2-2 0,-5-4-87,-12 0 1,-4-3 0,-4 1 115,1-12 0,-4-3-22,-2 2 1,-1-3 0,-6 3-10,-6 0 0,-8-1-4,-6-1 1,-5-4-1,-3 4 47,-10-1 1,-4 2-65,10 8 1,-2 0 0,-6 5-72,-17 3 1,-8 5 0,3 6 231,7 6 0,-5 5-810,4 5 0,-8 1 1,-3 1-1,-1 1 1,6 4-2619,-9 3 0,3 5 0,-1-1 2634,7-2 1,-1 0-1,0 1 1,7 0-1,-13 5 1,14-1-1,16-2 1</inkml:trace>
  <inkml:trace contextRef="#ctx0" brushRef="#br0" timeOffset="4336">4146 6317 16812,'26'-51'1659,"0"0"1,-3 6 0,-6 11-1065,-13 24-489,-9 12-55,-12 14-12,-5 4 31,-13 12 0,-5 5-862,3-5 1,-3 3 807,-1 1 1,-3 3 0,0 0-516,1 0 1,0 0 0,-1 1 489,9-6 1,-1 1 0,1 0 0,1-1-5,-5 3 0,3 0 0,-2 2-185,0 3 0,-1 2 1,1 1-1,5-3-637,5-6 1,3-2 0,0 2 834,-8 13 0,-1 2 0,7-6 0,9-15 0,4-3 0,2 11 0</inkml:trace>
  <inkml:trace contextRef="#ctx0" brushRef="#br0" timeOffset="4582">4173 6266 23405,'58'-19'291,"-12"22"0,-1 11-280,-10 10 1,0 6-1049,2-2 0,4 3 0,-1 0 1011,1-1 0,-1 0 0,4 4-583,-5-5 1,3 4 0,2 0 0,-1 1-1,-1-2 609,2 3 0,-1 0 0,-1-1 0,-1 0 0,0-3 0,0 1 0,-2-2 0,-5-2 0,2 3 0,0 0 0</inkml:trace>
  <inkml:trace contextRef="#ctx0" brushRef="#br0" timeOffset="5399">3134 8211 22347,'4'-51'817,"-1"1"1,1 5-1,-2 11-660,-2 22-179,0 8-17,0 18 67,0 14-45,0 29 0,-1-18 0,-1 3-360,-1 8 0,-2 4-962,0-3 1,-1 3 0,-1-3-1153,0 5 1,0-1 2490,0-6 0,0 2 0,1-9 0,1-1 0,0-3 0</inkml:trace>
  <inkml:trace contextRef="#ctx0" brushRef="#br0" timeOffset="5834">3292 8047 14774,'-32'-47'1222,"0"1"0,0-1 0,3 9 0,-1 3 1,-2 9-1002,-5 9 0,-3 10-202,-6 12 1,-3 11 174,2 12 0,-3 9 0,4-1-1350,11-11 0,1-1 0,0 3 1167,-1 3 0,-2 4 1,2 1-1,4-1-13,4 4 0,4 1 1,2 1-112,-1 5 0,1 1 0,2 4 114,2-5 1,0 3-1,2 2 1,2-1-7,1 0 1,3 1 0,1 0 0,2 0-6,3-2 0,2 1 0,2-2 1,2 0-27,3 11 1,3-1-1,6-2-46,10-1 0,7-2 0,1-5 17,2 1 1,6-7-95,5-12 0,8-5 1,0-7-37,-8-12 1,0-6 0,3-2 124,-3-1 0,2-1 0,1-2 0,0-4 74,9-5 0,3-5 0,-2-2 1,-2-1-231,-9 1 0,-2-1 1,-1-2-1,0-2 321,3-4 0,1-4 1,-2 0-1,-6 1-7,-6 2 0,-5 1 0,-2-3 89,1-6 0,-3-2 1,-4-3-236,-8-3 1,-5-1-1,-3-2 91,0-2 1,-2 0 0,-3-2-20,-4 8 0,-1-2 0,-3 2 0,-2 1 21,-6-5 1,-4 3-1,0 3 519,-5-9 1,-4 5-488,-8-1 0,-9 7 163,4 21 1,-5 4-1,1 2-230,5 1 0,1 2 0,-4 4-105,-18 2 1,-4 6 0,8 4-104,11 3 1,4 6-1625,-10 10 1,6 3 1649,9 7 0,9-5 1,16-11-1</inkml:trace>
  <inkml:trace contextRef="#ctx0" brushRef="#br0" timeOffset="6536">5461 8299 14744,'-21'-46'472,"-1"0"0,2 8 1,6 4 2348,21 4-2748,9 11-28,17-9 11,11 8-28,-5 7-23,-4 7 1,-1 3-17,4 3 2,5 6 1,0 5-48,1 17 14,-15-5 0,-5 3-36,-8 33 1351,-18-9-1279,-16-8 0,-7-1 23,3-13 0,-2-1 384,-10 12 1,-3-1-383,7-12 1,0-2 13,3-5 1,0-1 50,-12 3 3221,-2-12-3154,24-10 342,-9-16-285,20-2-96,2-10-68,7 9 12,16-7-44,-4 14-4,13 0 0,2 2-13,0 3-9,5 2 0,1 2-14,11 10 17,9 7-34,-8 14-39,-20 26 50,-20-11-467,-14-5 1,-9 1 276,-4-8 0,-3 0-168,-7 8 0,-2 0 137,5-8 1,-1-2-399,-5 4 1,-2-3-1639,0-7 0,-2-3 2214,1-2 1,-1-2-1,-16 7 1,24-19-1</inkml:trace>
  <inkml:trace contextRef="#ctx0" brushRef="#br0" timeOffset="6969">5609 7579 17307,'-60'-6'357,"0"1"0,0-1 0,0 0 0,3 8 0,0 2 0,2 4 0,5 6-904,0 10 0,5 7 0,1 5 583,7-1 1,0 6-1,3 0 1,4-2-15,-4 7 1,3 4 1,7-7 1,-2 6-1,-1 4 1,3-2 0,2-5-14,1 0 0,4-4 0,0 7-5,2-2 1,0 7 0,-1 4-1,2 0 1,1-3 0,3-8-17,1 1 1,4-6 0,3 6-18,2 2 0,3 7 0,2 2 0,4-4 0,4-7-12,7-5 0,5-7 0,4 0-9,2 1 0,4 1 1,3-2-1,2-7-11,3-9 0,2-5 1,3-4-1,0-2-231,7-1 1,1-2 0,0-3 0,-1-1 244,8-2 0,-2-1 1,4-5-9,-10-3 0,4-2 0,2-3 1,-3 0-1,-7 0 47,-1 1 1,-7-2-1,6-4 39,3-3 1,7-6 0,3-2-1,-4-2 1,-8 2 35,-2-6 1,-8 0-1,2-4-2,1-1 0,2-4 0,-2 0 1,-6 1-29,-6 3 0,-4 2 0,-3-4 19,0-9 0,-3-3 0,-5-3 46,-7 12 1,-4-2 0,-2-2 0,-2 0-56,-2-8 0,-4-3 0,-1 1 0,-1 1-204,2 8 1,0 0 0,-3 2 0,-4 1 215,-6-2 1,-5 1 0,-4 3-1,-1 7 19,-4 6 0,-3 6 1,-3 1-18,-9-5 1,-5 0-1,-2 5-31,-4 4 0,-1 3 0,-1 4-42,-1 2 1,-1 4 0,0 2-64,2 1 0,0 3 0,1 2-271,5 2 1,2 2 0,0 2-1364,8 0 1,0 2 0,3 1 1706,-6 4 0,5 1 0,-6 5 0,27-7 0</inkml:trace>
  <inkml:trace contextRef="#ctx0" brushRef="#br0" timeOffset="7567">8269 5896 13609,'7'-47'1743,"0"0"0,0 0 1,3-14-1,-5 12-1087,-8 27 507,-3 17-1107,-6 19 84,-10 22-70,5-5 0,-2 5-640,-6 11 0,-2 6 586,6-11 1,0 1 0,-1 3-366,-2 5 1,-1 2-1,0 2 339,5-11 0,0 0 1,-1 2-1,1-1-32,0 2 0,-1 1 0,1-1 0,0 1-56,1-1 0,0-1 0,1 1 0,1-2-192,-4 12 1,3-2 0,1-1-611,4-7 0,2-2 0,2-2-3100,1 8 1,3-5 3464,8 15 0,0-32 0,1-18 0</inkml:trace>
  <inkml:trace contextRef="#ctx0" brushRef="#br0" timeOffset="7825">8479 5493 20100,'-3'-3'2863,"0"1"-2247,3 2-437,72 44-657,-41-22 1,2 3 489,3 2 1,8 4 0,0 2-1,-5-4-551,8 10 1,0 0 493,-12-10 0,3 3 0,1 0 0,-3-2-825,2 0 1,-1-2 0,1 2 869,2 0 0,3 2 0,0-1 0,-5-3 0,9 6 0,-4-3 0,-1-1 0,1-1 0</inkml:trace>
  <inkml:trace contextRef="#ctx0" brushRef="#br0" timeOffset="8458">8161 7916 24284,'-35'-7'63,"1"-1"1,0 6 0,2 9-42,1 28 0,6 11-918,2-7 0,3 1 896,-3 10 0,4 1 8,9-8 1,3-1-15,1-8 0,3-1 6,4 5 0,5-2 516,17 15-524,3-20 0,4-3 64,25 3-12,2-9 63,-20-28 337,-19-9-299,-4-10 141,-16-17-236,-3 18-11,-10-8 29,-5 20 904,-6 5-944,-12 2-17,-13 20-6,8 6-5,3 6-50,14 6-701,15 2-1567,7-1 2322,19 1 1,-5-20-1,6-6 1</inkml:trace>
  <inkml:trace contextRef="#ctx0" brushRef="#br0" timeOffset="8910">8318 7432 19907,'-49'-13'545,"-1"-1"1,1 1 0,0 4 0,1 1-1,-1 8-359,0 10 1,0 6 0,4 1-987,-5 2 1,1 5 832,11 1 1,-3 6 0,2 2-1,7-3-772,2 2 1,3 4 753,0 6 1,-3 8-1,2 3 1,4 1-15,7-4 0,4 0 1,2 2-1,0 4-1,-1 2 0,0 4 0,1 2 0,0-1 0,3-1-186,3-7 1,1-1 0,1 0-1,2-1 1,2-1 171,1 10 0,3 0 0,3-2 0,5-6-44,7-2 0,4-5 1,6-4-323,4-6 1,6-4 0,3-6 313,6-3 1,3-6 0,4-5-233,-2-8 1,4-4 0,1-3 0,-5-1 297,0 0 0,-3-2 0,1-5 18,0-4 0,3-4 1,-2-3-1,-7-2 125,-5-4 0,-6-3 1,0-3-90,8-6 0,0-4 0,-3-6 3,-13 7 0,-1-5 0,-2-2 1,-1-1-1,-3 2-29,0-2 0,-3 2 0,-1-1 0,-1-2-78,2-4 1,-1-2-1,-3 0 1,-4-1 84,-7-1 0,-3-2 0,-4 3 0,0 6-13,-2-5 1,-4 1 62,1 9 0,-2-5 1,-4 1-1,-4 7-39,-9 5 1,-5 6 0,-2 1-25,0 0 1,-2 2-1,-3 2 295,-8 1 0,-2 4 1,-1 5-352,8 7 1,0 5-1,0 1-95,1 3 0,1 2 1,0 2-1228,-16 4 1,4 3-3561,8 4 1,5 3 4626,-12 7 1,27-4 0,20-13 0</inkml:trace>
  <inkml:trace contextRef="#ctx0" brushRef="#br0" timeOffset="9633">10466 6894 16185,'0'-8'2307,"-4"-24"1,-3-5-1669,0 11 111,-6-21 1,-4 1-79,-8 17-224,-18-6-168,-4 22-162,7 13-1,6 10 1,0 5-412,-12 19 310,14-8 1,0 2 34,10-1 0,4 2-48,2 5 0,3 0-31,-1 23 28,26 3 61,14-30 51,20-10 112,1-25 102,-1-11-142,-11-4 388,8-18-208,-20 14-40,6-10 177,-16 15-355,-6 7-74,-4 7-49,-1 5 16,1 8-22,2 11-12,3 17 7,-1 1-35,-2 4 1,-1 5-496,-1-7 1,0 2 429,1 0 1,0 3-1,1 0-357,2 19 0,2-1-78,-2-20 0,1 1 0,2-1-491,5 17 1,4-3-782,-1-10 0,3-5 1795,1-13 0,0-4 0,2 0 0,-5-18 0</inkml:trace>
  <inkml:trace contextRef="#ctx0" brushRef="#br0" timeOffset="10002">10800 6752 15094,'-44'-34'641,"0"1"1,1-1 0,-1 0-1,0 4 1,0 0 0,0 3 0,0 7-807,-6 6 0,1 7 0,0 3 368,-5 0 1,0 3 0,0 3-40,0 2 0,-1 3 0,2 3-69,0 1 0,2 3 1,-1 6-38,4 6 1,-1 7 0,2 3 0,3-1-35,-1 6 0,4 1 1,1 7-6,8-4 0,0 6 0,1 3 0,4 2 0,6-2-12,6-2 1,5 0 0,4 0 0,1 1 0,2 0-274,1 1 1,1 0 0,2 1 0,3-2 0,4 0 251,3-1 1,3-1 0,3 0-1,4-3 1,4-4-20,7 0 1,4-3 0,6-5 0,6-3-23,-1-8 0,6-4 0,4-2 0,3-2 0,-1-4 0,-1-2-137,-5-4 1,0-3 0,0-2-1,0-2 1,0-1 0,0 1 193,1 1 1,1 1 0,-1 0 0,0-3 0,-1-4 0,-2-4 23,9-11 1,0-7 0,-3-4 0,-5 0 0,-8 2-236,7-9 1,-6-4 257,-7 4 0,3-6 0,-2-1 0,-6 1 16,-8 1 1,-5 1-1,-2-2-24,4-12 0,-2-4 0,-2 0-13,-5-1 0,-3 0 0,-3-1 0,-4 2 0,-3-1 0,-3 2-2,-3 5 0,-3 1 1,-4 3-12,-4 6 0,-3 3 0,-4 4 10,-5 6 1,-5 4-1,-3 5-249,-5 4 0,-4 4 0,-2 4-1641,-7 3 0,-2 4 0,0 3 1865,3 2 0,1 1 0,4 2 0,-5-1 0,6 2 0,-9 4 0</inkml:trace>
  <inkml:trace contextRef="#ctx0" brushRef="#br0" timeOffset="26486">16721 1945 18694,'5'-52'1854,"-1"0"0,1 2 0,-1 15-1809,-4 30-67,0 0 16,0 14 84,0 12-27,-3 22-21,-1-6 1,-1 4-449,-1-2 1,0-1 422,0 1 1,-1-1-3,2-1 0,1-3 13,1 13-10,2-2 543,16-5-342,-5-32 74,21-8-74,-3-25-39,13-15-56,-15 14 0,1 0 168,9-10 373,6-5 837,-23 25-907,-1 1-17,-7 8 32,3 21-455,-4 10-141,7 23-187,-7-5-36,-4-1 1,0 1-793,-1 6 558,3 9 0,1 3-718,-2-23 0,0-2-93,4 16 1,1 0-1254,0-13 0,1-4 1792,9 18 0,-6-23 0,-7-16 0</inkml:trace>
  <inkml:trace contextRef="#ctx0" brushRef="#br0" timeOffset="26841">17651 1708 15692,'-29'-56'954,"1"0"0,0 1 0,-5 15 0,-3 1 0,-4 3 0,-1 4-792,-2 5 1,-3 3-1,-2 4 1,0 3-1383,-4 2 1,-2 3-1,-1 5 1,0 3 1275,3 5 0,0 3 0,-1 5 0,-1 7 26,6 4 0,-3 7 0,0 4 0,0 2 0,3 2 1,3-1-88,-1 3 0,5 1 0,1 1 1,1 3-1,-1 5 17,4-1 0,-2 4 0,1 4 0,0 2 0,3-1 0,3-3 0,6-3-15,-1 7 0,4-5 1,7 1-1,5 3-3,8 1 0,6 6 1,4 1-1,4-6 1,1-10 5,11 3 0,8-7-3,0-5 0,6 4 0,5-3 1,3-6-262,9-7 0,4-8 0,5-4 0,1 0 264,-12-2 0,3-2 0,1 0 0,1-2 0,0 0 0,0-2-208,1-1 1,1 0 0,-1-2 0,1-1 0,0-2-1,-2-2 218,-1-1 0,0-1 1,-1-2-1,-1-2 1,-1-1-1,-4-1 50,9-6 1,-4-3 0,-3-2 0,-1-2 0,-7-1 1,-1-2 0,-3-2-1,-2 0-23,-1-1 1,-3-2 0,-3-2 19,-1-9 0,-2-3 0,-5-4-10,-5-6 1,-4-3 0,-2-1-40,0-1 0,-2-1 1,-4-1-10,-3 9 0,-3-3 0,-3 2 0,-5 2-28,-7-3 0,-6 3 0,-2 5-38,2 8 1,-1 4 0,-8 3-2393,-9 5 0,-8 2 1,-2 4-1,6 3 2292,-2 1 1,1 4 0,0 1 0,-2 0 0,10 5 0,11 4 0</inkml:trace>
  <inkml:trace contextRef="#ctx0" brushRef="#br0" timeOffset="29591">10960 2100 16546,'0'-48'546,"0"1"1,0 5 0,-2 12 1756,-4 22-2286,-3 24 16,-5 22-25,6-8 1,-1 3-28,1 8 1,0 3-44,2 7 0,2 2-221,3 3 1,2 1-368,5 2 1,2-2-399,2-6 1,2-2 165,-1-11 1,3-4-3101,9 4-1014,-3-35 3899,2-30 1097,6-29 0,-12 18 0,0-3-509,2-7 1,-2-4 707,0-5 0,-2-3 917,-6 17 1,-2-1-1,0-1 153,-1-1 1,-1 0 0,-2 0-214,-2 1 1,-2 0 0,-3 2-1,-3-18 1,-10 5-351,-10 17 0,-9 2 1,-1 6-335,-11 1 0,-4 7-155,2 8 1,-5 5 0,2 7-31,8 9 0,2 7 0,2 0 182,-10 5 0,1 7-51,3 9 1,-1 7-1,5 2-481,14-8 0,3 2 1,1 3 277,-2 1 1,-1 3 0,1 2 0,5 0 18,1 9 1,5 2-1,4 0-73,2 0 1,4 0 0,5 0-60,5-2 0,4 0 0,7-3-96,6-3 0,5-2 0,3-5-225,9 8 0,12-8 174,0-20 0,11-4 1,4-5-1,-2-3-476,-8-5 1,-2-3 0,2-3-1,3-1 619,-5 0 1,3 0 0,2-1 0,0-2 0,0-1 0,-3-2 15,4-3 0,-2-1 0,-1-3 0,-1-1 0,-2-1-289,9-5 0,-2-2 0,-2-2 1,-3-2 412,-8 1 0,-3 0 0,-3-3 0,-3-1 39,0-9 0,-4-3 0,-6-2-55,-8 1 1,-5-2 0,-5-2-134,-6-2 1,-5-1 0,-4 0-70,-3-2 0,-4-1 0,-3 2 60,-6 0 0,-3 1 1,-5 4-181,-3 2 1,-5 4-1,-3 4-1141,-5 4 0,-5 5 0,0 4 1358,3 6 1,-1 4-1,3 3 1,-4 0 0,5 4-1,-11 4 1</inkml:trace>
  <inkml:trace contextRef="#ctx0" brushRef="#br0" timeOffset="31516">12794 2311 18078,'-50'5'780,"0"0"0,0 1 0,-10 0 0,8-1-315,3 2-174,34-5 337,15 0-343,28-5-212,10-1-1713,10-1 0,2-2 1668,9-1-11,0 0 0,3 0-327,-12 1 1,-2 0 328,0 0 1,0 0-147,2-1 0,-5 0 144,4 0 0,-17 0 0,-2 0-6,-6 1 45,20-7 146,-33 10 2976,-1 0-3116,-7 3 908,-8-1-970,-7 2 491,-18-2-497,-1 4 34,-5-1 23,12 1-6,9-1 290,4 0 112,6-1-193,1 0 54,3 0-174,0 0-33,0-2-62,-1-1 106,-1-7-271,-1-1 38,-2-12 43,2 0 178,-6-11-46,1 8 5,-8-8 70,-2 8 207,-15-11 75,8 9-18,-2 2 92,15 13-28,7 5-107,3 6 33,3 1 59,13 10 199,9 5-74,19 11-40,-5-2 31,13 11-152,-2 9-327,-24-20 0,-1 3-193,4 16 1,-3 2-165,-12-14 0,-2 0-157,0 10 0,-3-1-234,-14 17-1111,-10 1-2118,-5-10 3937,-9 2 1,18-29-1,-1-1 1</inkml:trace>
  <inkml:trace contextRef="#ctx0" brushRef="#br1" timeOffset="37263">11324 1809 19806,'-51'-30'485,"0"0"0,0 0 1,-3 1-1,-1 2 1,1 11-203,-7 17 1,0 10-1430,16-3 0,1 2 1,-1 0 1318,1 1 0,0 0 1,0 6 144,-8 11 0,1 6 0,4 1-85,14-6 1,3 0 0,-1 1-71,-7 4 0,-1 2 1,4 3-8,3 10 1,4 2-1,5-3 15,4-8 1,4 0-74,0 9 0,0 5 0,6-2-1000,7 0 0,5-2 831,0 1 0,3-1-216,4-4 1,5-3 224,12-3 0,7-4-301,10-2 1,9-3 245,-4-7 1,5-2 0,3-3-124,-6-7 0,3-2 0,0-2 0,-1-1 213,-5-2 0,-2 0 0,1-2 1,3 0-78,1-3 0,4 0 0,1-2 0,-3 0 0,-3 0 135,6-1 1,-5 0-1,5-2 0,-5-1 0,4 0 0,2-1 0,-1-2 0,-4 0 12,0-2 0,-3-2 1,0-1-1,-1 1-3,1 0 0,0 0 0,-2-1 0,-1-1-4,7-5 0,-3-1 0,-3-2 18,-8 1 0,-2-2 0,-3 1-8,3-4 1,-3-2 8,-3-1 1,0-4 0,-6 2-71,-7 3 1,-3-2 617,2-21 0,-4-5-650,-10 9 1,-2 0-30,-1 0 1,-4-2 123,-6 3 1,-6-1-1,-3 3-67,-11 1 1,-3 2-36,9 7 0,-2 0 0,-5 3 64,-18 2 0,-9 5 1,0 4-179,11 7 0,-1 4 0,-4 1 185,0 1 0,-6 0 1,-3 2-1,2 0 0,5 2 130,-6 1 0,4 2 0,-5 4-150,6 0 1,-7 3 0,-1 2 0,3 0 0,7 2-31,0 4 0,5 1 1,0 1 82,-11 0 1,-1 2 0,4 5-770,8 6 1,4 5-1,6 0-349,4 3 0,5 2-1384,2-3 1,0 4 0,5-3 2524,3 3 0,6-4 1,-2 11-1,9-23 1</inkml:trace>
  <inkml:trace contextRef="#ctx0" brushRef="#br1" timeOffset="37476">10920 2202 24042,'0'-48'1615,"0"0"0,1 7 0,-3 7-817,-11 12-1707,6 14 547,0 7 1110,8 8-779,5 20-178,2-2-100,2 10 1,1 4-57,1 8-115,0 5 1,-1 3 181,-6-10 0,0 0-3716,0 15 0,0 1 3925,-2-7 1,-1-4-1,0-15 1,-1-4 0,0 3-1</inkml:trace>
  <inkml:trace contextRef="#ctx0" brushRef="#br1" timeOffset="38288">12718 2366 12254,'-44'7'1283,"0"-1"0,5 0 0,9-2 231,17-1-1236,8-3 1645,6 1-1885,4-1 240,23-3 0,8-1-235,2 1 408,3-1 1,4-1-451,-11 2 0,0 0-5,5-1 0,2-1-77,9-2 1,2 0 2,5-4 0,-2-1 445,-18 4 1,-2-1-434,0 0 0,-4-2 1223,-4-4-1211,-11-5-59,-4 1-30,-9-2 131,-15-6-34,-1 4 74,-22-11 0,-6-2-2310,-3 2 2351,3 3 1,-5 0 953,-6 5 1,0 3-443,10 4 1,0 1-241,-6-4 1,2 2 532,-1-1-286,42 18-90,20 2 402,3 3-199,41 9 584,-13 2-1134,-14-3 0,1 2-29,4 5 0,-1 3-164,0 3 1,-2 2 16,0 0 0,-2 2-16,-7-1 0,-4 3-489,-10 3 1,-5 1-1105,-3 4 1,-4 2 1187,-1-1 0,-3 1-300,-4 1 0,-2-2-9085,-11 11 9599,1-4 1,10-22 0,4-10 0</inkml:trace>
  <inkml:trace contextRef="#ctx0" brushRef="#br1" timeOffset="47413">16543 3066 22027,'6'-48'622,"-22"27"-390,-19 45 1,-6 17-175,10-14 1,-4 3-846,2-1 0,-6 6 1,-3 2-1,0 0 0,4-4 811,-6 5 0,2-3 1,-3 4-11,5-5 1,-4 4-1,-1 1 1,-1-1 0,3-2-10,-5 2 1,2-1 0,0-1-1,1 0-499,3 1 1,0 0 0,1-1 0,3-1-2784,-4 2 0,3-1 0,3-1 2357,-4 8 1,11-7 0,21-16-1,8-15 1</inkml:trace>
  <inkml:trace contextRef="#ctx0" brushRef="#br1" timeOffset="48053">15069 4442 7028,'-9'0'8962,"1"0"-6589,8 0 875,0 0-2509,-32-13-167,31-7-79,-20-10-297,44-2 662,-3 11-712,10-1-23,3 7-101,-5 3 6,15 7 6,-20 15-12,3 3 34,-9 16 0,-4 7-6,-4 4 1,-1 4-26,3 12 0,-1 3-14,-5-9 1,-2-1-352,-5 4 0,-2-2 309,0-8 0,-2 0-78,-1 10 0,-2 2-370,-1 2 0,-1-2-56,3-14 0,0-3-177,-1-2 1,0-5-1618,-3-6 4,4-14 2325,1-19 0,4 5 0,1-7 0</inkml:trace>
  <inkml:trace contextRef="#ctx0" brushRef="#br1" timeOffset="48632">14958 4879 20907,'33'-31'11,"1"1"0,-1 0 0,11-12 0,1 7-871,1 17 0,0 4 720,-6-1 0,-1 0-121,0-1 1,-1-1-1925,-1-2 0,-1 0 1728,-8 4 0,-2-3-1565,8-12 0,-4-2-312,1-15 950,-12 13 1,-5-1 101,-18-18 1396,-12 23 1,-7 2 736,-13-2 0,-4 3-537,7 4 1,-3 1 865,-2 4 0,-5 0 0,4 3 49,0 3 0,0 1-268,-18-3 0,0 1-586,20 6 0,1 3 216,-9 2 0,-1 3 22,-4 9 1,-1 4-448,-3 4 1,0 3-27,1 2 0,1 4 29,17-2 1,2 3 0,2 1 37,-7 12 1,1 7-81,9-6 1,0 7-1,0 3 1,4-1-110,5-4 0,3 0 0,2 0 1,0 2 336,0 6 0,0 1 1,2 0-1,6-2-363,6 6 1,6-2 0,5-3-10,2-11 0,5-3 0,3-2-11,5-2 0,5-3 0,3-3-4,6-3 0,5-3 1,0-4 10,-6-3 1,1-4-1,4-2-13,11-4 1,7-2-1,2-3 1,-4-3-725,2-2 1,-3-4 0,4-2 768,-12 2 0,2-1 1,2 0-1,0-3 0,-3-3 47,7-7 1,-2-4 0,-1-2 0,-3-4-293,-5-1 1,-2-4 0,-1-1 0,-3 1 259,6-4 0,-2 0 0,-6-6-75,-10-2 1,-3-6-1,-3 1 1,-6 6 59,-2-1 0,-4-2-138,-2-1 0,-1-7 0,-1-2 0,-5 7 191,-7-7 1,-6 2-24,-1 5 0,-2-3 0,-3 6 474,-6 7 1,-7 7-502,-7 7 1,-8 3 0,1 5-23,-8 2 0,-3 4 236,3 2 1,-3-1-1,2 4-514,-12 3 1,4 5-1219,8 5 0,4 2 1739,13 1 0,5 1 1,-2 5-1,20-3 1</inkml:trace>
  <inkml:trace contextRef="#ctx0" brushRef="#br1" timeOffset="50131">16632 3044 23420,'-14'-36'-289,"0"1"0,-9-22-149,23 59 1207,5 5-1079,5 6 523,18 18-30,-3-8 82,-1-2 0,4 0-63,-2-3 0,4 0 96,6 2 1,4 3 0,-2-2-578,4 2 0,3 2 341,-4-3 0,7 3 0,-1 1 0,-6-4 246,2 2 1,-1-1-173,-3-1 1,5 2 0,0 1 0,-3-2-19,-2-1 0,-2-1 0,1 1-43,9 4 0,3 1 0,-1-1-38,-2-1 0,-1-1 1,1 0-49,3 1 1,0 1 0,-3-3-50,1 1 0,-3 0-462,8 4 0,-6 0-285,-1 10 0,-13-13 0,-11-2 0</inkml:trace>
  <inkml:trace contextRef="#ctx0" brushRef="#br1" timeOffset="51147">18154 4648 22867,'0'-33'325,"0"0"0,0-2 0,4 3-202,9-2-39,15-21-65,-10 29 1,2 1-6,4-1 0,2 3-8,19-4-6,-9 14 0,2 17-11,-14 10 5,9 15-5,-17 15 11,-6-3 8,-13-11 1,-4 3-383,-8 5 0,-5 1 388,-1 0 0,-2 1-11,-7 6 0,-2-3 0,5-9 0,1-4-3,-12 13 0,0-4-12,18-17 12,4-4 12,10-8 27,28-8-45,32-8-19,-7-2 0,5-1-364,5-2 1,2-1 319,-14 1 0,2-1 0,-1 0-15,-2 0 0,-1 0 0,-1 0-14,11-3 0,-1 0-102,-8 2 0,1-1 1,-2 0-297,9-4 0,-1-2-232,-5-1 0,3-2 0,-4-1-379,8-8 1,-6-4-241,-1-6 0,-8-2 518,-19 14 0,-6-2 92,-5-7 1,-10-3 444,-15-3 1,-8 0 386,-3-1 1,-5 1-372,0 10 0,-5 0 1,-2 4 534,0 6 1,-2 2 0,-2 3 59,-4 0 0,-3 2 0,1 2-134,9 3 0,1 1 0,-4 3 268,-7 1 1,-5 2 0,0 1 0,6 2-174,-7 1 0,-2 3 57,11 2 0,-8 2 0,-3 0 0,1 3 0,7 0-16,-4 5 1,5 2-1,-3 2-170,0 0 0,-5 2 1,2 1-1,6 1-86,6-2 1,5 1-1,1 5 131,-8 13 0,3 6 0,5 1-6,5 7 1,6 4-83,3-5 0,0 6 1,7 0 12,10 3 0,8 1 1,7 0-94,5-14 0,4 0 0,4-1 0,3-1-505,2 1 0,2-1 0,5-2 0,3-4 440,8 1 1,5-3-1,4-4 1,1-3-305,3-6 1,4-4-1,0-2 1,-2-3 316,-7-1 0,-2-3 1,2-1-1,4-1 7,0-4 0,4-1 0,4-1 1,-1-2-1,-1-1 0,-4-1-177,7-3 0,-3-2 0,-1-2 0,4-1 248,-10 2 0,4 0 0,2-2 0,-1 0 0,-2-2 0,-5-2 105,8-5 1,-4-3 0,-4-2 0,-3 0-26,1 0 1,-4 0 0,-5-7 252,-1-9 0,-5-6 1,-9 1-232,-8-5 1,-9-2-118,-2 1 0,-4-4 1,-4 4-29,-5-4 0,-11 0-37,-6 13 0,-9-6 1,-4-1-1,-3 3 0,3 6-155,-7 1 0,-1 6 0,-5-2-631,1-1 0,-4-3 0,-4 0 1,1 4-1,4 7 812,-12 8 0,2 7 0,6 4 0,6-2 0,8 4 0,7 4 0</inkml:trace>
  <inkml:trace contextRef="#ctx0" brushRef="#br1" timeOffset="56629">14700 5605 17070,'17'-39'1420,"-1"1"0,8-21-1224,-37 73 106,-13 17-170,3-4-1,-2 3-22,-8 10 1,-2 2-71,4-6 0,-3 5-854,2-3 1,-6 8 0,-2 4-1,0-1 1,5-5 817,-4 3 1,4-4 0,-4 5-7,2-2 1,-4 6 0,-1 1 0,2-2 0,5-5 60,0 0 0,5-5 0,2-1-106,-6 12 1,4-3-149,10-10 0,5-3-879,2 17-2224,21-20 3299,18-19 0,-9-7 0,5-9 0</inkml:trace>
  <inkml:trace contextRef="#ctx0" brushRef="#br1" timeOffset="57146">15162 5608 21937,'10'-19'1070,"16"14"-975,9 17 1,4 6-60,-7-4 1,0 2-930,21 13 1,2 4 886,-14-6 1,1 3-104,6 4 1,4 5 0,-1 2-1048,-5-1 0,-2 1 1,0 1 948,-9-9 1,0 2-1,-1-1 1,-3-2-1,12 12 1,-6-4 0,-15-13-1,0-1 1</inkml:trace>
  <inkml:trace contextRef="#ctx0" brushRef="#br1" timeOffset="58314">13870 7516 18496,'-55'-30'528,"0"1"0,-1 4 0,3 12-240,20 23 1,2 8-138,-4 0 1,0 5-72,4 2 0,-2 5 0,3 2-45,5 2 1,2 2 0,1 0-31,-7 9 1,4 3 11,8 1 0,3 6 0,8-5-3,10-5 0,6-1-364,-2 17 0,9-4 336,12-18 0,5-9 242,-9-10 0,4-5-217,20-1 0,2-5-32,-19-5 1,0-3 129,11-1 1,-1-3 386,-1-12-244,-21-8 540,-25-15-758,-13 10-12,-20-6-44,-6 17 5,-7 9 0,-4 5-11,4 11-17,9 9 378,12 12-462,12 8-33,9-4-1838,10 23-263,5-26 2263,4 1 0,1-2 0,-2-12 0,6 7 0</inkml:trace>
  <inkml:trace contextRef="#ctx0" brushRef="#br1" timeOffset="59103">14118 7277 10226,'-18'-59'2350,"0"-1"1,-4 6-1,-1 5-2009,6 16 1,-4 4-407,-21-1 1,-6 6 380,9 13 0,-6 6-119,1 7 1,-8 4-1,0 3 1,5 1-148,-10 2 1,1 8-5,4 5 0,-5 7 0,0 4 0,8 0-726,9-2 1,7 1 0,-2 4 700,-2 1 0,-2 4 0,0 1 0,3 1-13,7-3 1,1 0-1,2 1 1,1 0-5,1 3 0,1 1 0,1 0 1,3 0-5,1 1 0,2 0 0,2 0 0,1-3-4,1 6 0,1-3 0,3-1-77,1-4 0,2-2 0,9 1 51,14 8 0,12-1 1,3-5 17,-4-14 1,3-4 0,4-1 5,6 5 1,5 1-1,2-3 1,1-7-8,-2-10 0,1-7 1,0-3-1,1-2-483,4-1 0,0-3 0,1-2 0,-1-2 518,1-2 1,1-2-1,-1-2 1,-2-3 24,-1-1 1,-1-3 0,-1-2-1,-1-1-71,-4-1 0,-2-1 0,-1-1 1,-2-2 140,7-9 1,-3-3-1,-4-1-18,-6 0 0,-3 0 1,-4-3-33,-4 1 0,-4-3 1,-2 1-33,-4-2 0,-3 0 1,-3 0-6,0-2 0,-3 1 0,-2 0 20,-3 2 0,-2 1 1,-1 1 35,-7-17 1,-4 4 314,-6 8 0,-6 5-348,-6 8 0,-4 5-6,-5 7 1,-3 5-37,-4 5 1,-2 5-54,-1 4 0,0 5-68,1 5 1,2 5-165,2 4 0,3 3-35,12 0 1,1 4 308,-8 24 0,5 2 0,11-15 0,5 0 0,0 1 0</inkml:trace>
  <inkml:trace contextRef="#ctx0" brushRef="#br1" timeOffset="59847">16843 7043 11732,'0'-5'4991,"0"2"-3854,0 3-61,-72-57-5393,12 39 4454,12-13 1,-1 4 38,10 26 0,4 7 1363,-13 10-1500,19-1 0,1 3-8,0 4 0,3 2-3,0 4 0,1 2 330,2 2 1,1 1-357,1-1 1,3 0-17,3-1 0,3-1 9,-1 22 27,19-9 1805,18-23 1,6-5-1497,17-3-74,-1-14 1,1-7-87,-19-4 0,-2-3 11,4-4 0,-2-3 92,-6-1 1,-3 1-90,4-7 232,-5-5-97,-16 22 182,0 1-440,-3 7-118,0 5 39,-1 9 23,-2 10-29,-3 18 12,0 15 2,3-19 1,1 2-383,0 5 1,1 3-98,2 18 1,2 3-387,2-19 1,1 1-1,0-1-288,1 0 1,0-1 0,2-3-2908,6 13 0,3-8 4069,8-1 0,-9-24 0,-8-14 0</inkml:trace>
  <inkml:trace contextRef="#ctx0" brushRef="#br1" timeOffset="60270">17127 6913 11413,'-20'-38'1706,"-1"0"1,0 0 0,-11-13 0,-4 6-1138,-2 12 0,-3 6-1323,-5 6 0,-4 6 983,-5 4 1,-3 7-96,7 7 1,-2 6-1,1 2-88,5 1 1,2 3 0,0 1-322,-1 2 0,2 1 1,1 4 309,3 4 1,2 3-1,2 8-5,2 9 1,1 9 0,3 3 0,1-4-26,6-11 1,2-1 0,0 0 0,1 4-219,0 5 0,-2 6 1,2 1-1,3-3 1,5-6 199,5-3 0,4-6 0,4 2-21,2 7 0,3 1 1,5-3-602,10 4 0,7-3 594,-2-10 0,3 0 0,7-5 4,3-8 1,7-4-1,2-3 1,-1-2 26,0-3 0,0-2 1,1-3-1,0 0 5,1-1 1,1-1 0,1-2 0,-1-2 8,2-4 0,0-2 1,-1-3-1,-2-1 35,3-3 0,-2-2 1,0-3 38,9-3 0,1-3 1,-2-5 52,-15 0 1,-1-2-1,-1-4 1,-4 1-11,2-7 1,-4-1-1,-3-4-17,1-8 1,-3-4 0,-5 3-46,-6-4 0,-6 0 10,-5 8 0,-2-2 0,-5-1 144,-4 0 1,-4-1 0,-2 1-97,-1 0 1,-1 0 0,-5 1-23,-5-3 1,-4 0 0,-2 7-60,-5 4 0,-2 6-14,0 6 1,-4 4-20,-11 1 0,-3 5-127,9 5 1,-2 3-775,-3 0 0,-5 2 0,2 4 898,-10 9 0,4 2 0,15-3 0,3 1 0,-15 12 0</inkml:trace>
  <inkml:trace contextRef="#ctx0" brushRef="#br1" timeOffset="63071">19399 5063 15098,'-28'46'827,"0"-1"0,5-7 1,0 2-410,-1 6 0,-2 6 0,0 0-1596,3-6 1,1 0 0,-2 4 1242,-1 2 1,-3 4 0,1 2 0,0-2-37,3-4 0,1 0 1,0-1-1,1 0-24,1-1 1,0-1 0,2 1 0,0-2-25,-1 12 0,0-1 1,4-4-24,-1 6 0,4-2-83,6-16 1,2 1 0,3-4-842,3-7 0,1-1-1656,1 9 0,2-3 2622,6-5 0,-2-18 0,-4-10 0</inkml:trace>
  <inkml:trace contextRef="#ctx0" brushRef="#br1" timeOffset="63380">19414 5248 19137,'41'-23'382,"0"0"1,9 6 0,-1 12-308,-10 20 1,-1 8-1238,17 4 0,3 2 1186,-15-7 0,0 0 1,2 1-435,4 2 1,1 0 0,1-1 411,5 2 0,2 0 0,0-1-228,-10-5 1,0 0-1,1-1 1,0 0 174,3 0 1,1-1 0,0 0-1,1 0-149,0 0 0,1 0 0,-1-1 0,0 0-926,-2 0 0,0-1 0,-1 0 0,-3-1 1126,8 3 0,-3-1 0,-4-1 0,-1 0 0,-7-2 0,1 1 0</inkml:trace>
  <inkml:trace contextRef="#ctx0" brushRef="#br1" timeOffset="63887">18635 7380 22071,'16'-6'17,"0"21"-48,-6 18 1,-4 9-2149,1 17 0,-4 0 1622,0-16 0,-2 1-1088,-2-1 0,-1 2 0,1-2 1758,-2 2 1,0-3 0,-1 20 0,1-13 0</inkml:trace>
  <inkml:trace contextRef="#ctx0" brushRef="#br1" timeOffset="64347">19047 7149 16549,'-32'-30'624,"-1"1"1,1-1 0,-13-7 0,-1 12-396,1 23 1,1 10-960,11 0 1,1 3 905,-9 11 1,0 5-57,9 1 1,1 3-4,-8 11 1,1 5-492,11-4 0,1 3 1,3 1 386,4-3 0,3-1 0,1 1-17,0-2 0,1 1 1,4 2-42,3 17 0,6 3 1,5-3-40,4-15 0,5-3 0,1 2 5,1 15 1,3 2-1,5-7 6,6-12 0,6-5 1,2-6 36,3-9 1,2-4 0,1-4-190,12 3 1,4-6 253,-7-6 1,3-5 0,3-7-376,-3-12 1,3-8 0,-1-3 0,-4 3 434,-3 7 1,-4 2-1,0-8 37,-5-6 1,3-7 0,-1-4-1,-6 0 1,-11 6 25,-8-4 1,-10-2-103,1-5 1,-2-8-1,-2 0 1,-1 6 149,-3-1 0,-3 0-160,-1-1 1,0-7 0,-2-2 0,-4 4 78,-6-1 1,-4 3-1,0 1-86,5 3 1,1 0 0,-3 2-6,-3 5 0,-2 2 0,-6 8-516,-24 5 1,-5 11 487,14 5 0,-3 3-28,-2 2 0,-4 1 0,4 4 738,5 5 0,4 5-1061,-7 8 1,2 6-1331,13 1 1,2 2 1680,-2 3 0,3 0 0,-5 11 0,19-16 0</inkml:trace>
  <inkml:trace contextRef="#ctx0" brushRef="#br1" timeOffset="65096">21614 6564 10573,'-4'0'5663,"1"0"-4034,3 0 2,-26-64-892,18 31-501,-6-10 0,2 2-87,11 13 134,14-10-150,6 15-74,8-4 85,22 8-96,-10 12-27,17 7-6,-9 16-6,-3 14-11,-11-1-14,-13-1 0,-3 1 14,-4 2-3,-4 4 0,-5 2 14,-16 6 3,2-13 0,-4 1 31,-24 13 39,-3-6-17,8-13 455,0-6-52,17-14-139,-1-6-208,12-5 107,3-17-135,7 6-34,5-8-10,21 10-57,-2 7-16,16 12 11,-7 10 16,4 12-50,4 17-39,-18 8 23,-20 3-3376,-34-5 3358,1-28 1,-5-4-149,-6 0 1,-3-2-640,-4-1 1,-1-1-474,-1-2 1,-1-2 1265,0-3 1,3-1 0,-7 0 0,13-4 0</inkml:trace>
  <inkml:trace contextRef="#ctx0" brushRef="#br1" timeOffset="65473">21879 6093 13558,'-18'-46'1611,"-1"-1"0,-2 6 1,-5 10-1346,-6 22 0,-2 8 37,-27 5-778,21 7 0,-4 5 1,1 2 800,-7 9 0,-1 5-616,2 0 1,-2 4 0,3 2 338,6 1 1,4 2 0,2 3-18,2 3 0,1 4 0,4-2-6,5-9 0,3 0 0,2 3-9,5 3 0,0 4 0,4 1 0,4-4 14,4-1 1,4-3 0,3 2 5,2 16 0,5 4 1,6-6-75,7-13 1,5-4-1,10-3 15,2-11 1,8-2 0,4-2 0,0-3 0,-5 0-574,7 3 1,-4-3-1,8-3 607,-6-6 0,7-1 0,5-2 0,-1-1 0,-2-3 0,-8-3 47,-4-4 0,-5-3 0,-1-3 0,3 0 40,3 0 1,3 0 0,1-2 0,-1-2 0,-4-2 117,-2-3 1,-3-2-1,-2-3 1,-1-3-15,0-7 0,-1-5 0,-4-1 0,-2 1-151,-2 3 0,-4 0 1,-3-5 8,-3-11 1,-2-7-1,-5-3 1,-8 3-39,-9 9 1,-6 1 0,-3 0 0,-1-2-154,0-6 0,-1-2 0,-4 0 0,-4 3 127,-6 1 0,-5 2 0,-4 3 1,-2 4-15,0 8 0,-3 4 0,-2 3 0,-1 2-78,-2 1 0,-2 3 0,-2 2 0,-1 2-686,-2 2 0,-1 2 1,-1 3-1,1 1 781,-11-1 0,2 3 0,3 2 0,-3 1 0,8 2 0,21 4 0,0 0 0</inkml:trace>
  <inkml:trace contextRef="#ctx0" brushRef="#br1" timeOffset="67881">13152 5278 17238,'-17'-46'485,"0"-1"1,0 5-1,8 13-435,13 25 91,2 18-40,-1 2 67,1 22-3395,0 18 3262,-2-10 5,1-9 0,0-1 62,1-4 124,4 5 62,-4-23 967,1-11-844,5-17-212,11-19-117,-6 5 1,1-1 1155,-1 2 1,0-1-1171,8-11 1,1-2 47,1-4 1,1 1-82,-6 8 0,1 0 25,11-20 1,-1 5-30,-8 12-17,1 3 0,1 1-3085,4 8 2825,16-6-677,-6 22-3032,-1 12 3442,-11 9 0,-12-1 0,-10 0 0</inkml:trace>
  <inkml:trace contextRef="#ctx0" brushRef="#br1" timeOffset="68647">20572 4228 16924,'-12'-44'603,"1"-1"0,-1 4 0,5 13-558,7 26 208,0 12-96,0 3 179,0 31-213,1-5 45,7 16 179,6-17 207,9-11 141,5-13-46,4-11-194,3-14-170,6-12-626,6-17 441,-21 15 1,1 0 0,0-4 0,-1 0-12,-1-2 1,0 0-23,-2 1 1,0 0-32,-2 2 0,-1 1 9,17-20-37,-7 11-131,-7 13-543,-8 13-3378,-11 19 3241,-7 7 1,0 1 0,-2-4 0</inkml:trace>
  <inkml:trace contextRef="#ctx0" brushRef="#br1" timeOffset="75657">17279 9858 20470,'-14'-38'725,"0"0"0,-8-20-613,15 74-16,2 16-29,-2 24-36,5-17 0,0 3-660,0 8 1,1 2 630,0 6 1,0 2-290,0-18 1,1 1 0,-1 0 255,-3 20 1,0-1 18,-2-3 1,-2-4-265,2-14 1,-3-3 275,-2-2 0,-5-3-56,-28 7 73,-10-9-20,17-19 0,-2-5 11,0-8 1,0-4-9,8 1 0,-2-1 264,-15-9 1,0-2-218,18 3 1,2 0 16,-13-6 1,3-1 153,-8-15 34,13 3 1120,13 6-1193,10 9 423,6 10-630,3 4-3019,18 26 3075,-5-8 279,21 32-267,-6-8-10,-8-13 1,2 0-204,4-1 0,2-2 243,6-2 0,6-3 23,8-7 0,8-4 1,-1-2-44,-9-4 1,-1-1-1,2-2-232,1-1 1,3-1 0,0-2-1,-3-1 256,0-5 1,-4-2 0,0 0 82,16-9 0,-3-1 22,-9 0 0,-4 0 1390,-11 3 0,-4 1-1261,6-13-118,-19 12-1529,-16 14 1339,-19 20 0,9-6 0,-7 9 0</inkml:trace>
  <inkml:trace contextRef="#ctx0" brushRef="#br1" timeOffset="78079">15568 12021 14818,'5'-9'2663,"14"-27"1,1-4-939,-6 12-1554,6-10 0,-3 3 59,-11 25-124,-11 19 68,-5 12-71,-3 8 1,-1 4-59,1 2 0,-1 2-31,-1 2 0,1 1 0,3-7 0,2 1-215,0 10 1,2 2 203,4-2 0,2 0 11,-2 2 0,4-3-11,6-2 0,7-7 30,16-6-101,14-5 213,7-22-3167,5-20 3117,-26 2 0,0-5 115,6-9 0,-1-3-192,-6 3 1,-1-1 53,-2 1 1,-1 0 75,-7 2 1,-2 1 339,5-11-263,0-3-71,-9 20-149,-6 17 3283,-16 35-3271,-3 14-22,-6 10-406,3-8 0,2 3 397,4-10 0,2 3-1,0-1 0,0 4 0,3-1-86,5 19 0,6-1-79,0-18 1,3 1 0,4-1-197,10 4 1,6 0 0,-1-4 154,2 2 0,5-5-414,7-9 0,8-4 0,-3-9-577,-5-13 0,2-9-58,1-4 0,3-5 0,-4-7 749,-7-9 0,-4-6 1,-2-2 462,1-4 0,-1-3 0,-3-3-420,-2-5 0,-3-4 0,-2 1 614,-3 2 0,-2 0 1,-2 2-3,-2 8 0,-1 2 1,-1-3 208,1-8 1,-2-3-1,-3 0 269,-3 0 1,-3 0 0,-3 0-240,-1-1 0,-2 0 1,-4 0-122,-4-4 0,-3-1 0,-6 5-896,-3 13 0,-5 4 0,0 3 736,-10-7 1,-2 6-9,-3 5 0,-6 6-256,5 11 1,-7 3 0,-1 3-1,2 2 280,-3 0 1,1 4-1,-4 0-157,6 2 0,-4-1 0,-2 2 0,1 1 0,4 4 109,0 5 0,3 3 0,2 2 1,1 1-33,-5 3 0,3 1 0,-1 4-7,8 0 0,-1 4 0,1 2 0,3 4-3,-1 5 0,2 5 0,2 1 0,0 1-8,0 0 0,0 2 0,2 0 0,0 3-78,5-4 0,1 2 0,0 0 0,3 1 0,2-1 69,3 4 0,3-1 1,3-1-1,1-1-7,-1 3 1,3-1 0,3 1 144,4 7 0,5 2 0,8-2-307,10-4 0,7-3 0,4-2-21,3 0 1,4-2-1,3-2 82,0-3 1,4-3 0,7-7-55,5-12 0,8-5 0,2-5 0,-3-3 137,-11-4 0,-1-3 0,0-1 1,1 0-26,9 1 0,3 0 1,-1-2-1,1-2 77,-2-5 0,1-3 0,-2-2 0,-2-3 35,-11 2 0,-3-2 0,1-2 0,1-2 74,1-2 1,3-2 0,1-2 0,-2-2 0,-3-4 19,-2-6 1,-1-5-1,-3-1 1,-1-1-1,-2 3-128,1 2 1,-1 1-1,-3 0 1,-3-5 128,-1-10 0,-4-6 1,-5-1-1,-5 3-71,-7-1 1,-8 2 0,-1 0-12,-1 0 1,-3 0 0,-3-1-14,-5-2 1,-5-1 0,-2 8-33,-7 3 0,-5 8-37,-15 1 1,-7 9-179,13 16 0,-3 6 1,0 2-1315,-1 0 1,0 3 0,0 1 1689,-3 3 0,-1 3 1,6 0-1,7 4 0,6 0 1,-5 4-1</inkml:trace>
  <inkml:trace contextRef="#ctx0" brushRef="#br1" timeOffset="79689">15662 13444 14981,'0'-3'4907,"0"1"-4370,0 2 359,-90 65-779,62-38 1,-1 2-632,-13 8 1,-8 5 0,4 0 537,14-8 0,4 0 1,-2 0-366,-3 3 1,-1 1 0,0 0 340,-2 2 0,0 0 0,0 0-30,0 0 0,1-1 1,1 0-26,2-3 1,1-1 0,2-1-81,-7 10 1,4-4-320,9-8 0,3-4-1322,0 5-1170,22-18-369,19-24 1014,5-11 1,2-4 1931,16-17 242,-6 3 1,1-4 619,-10 7 1,-2 1-329,1-1 1,0-2 532,0-2 0,2-5 0,-3 3-36,2-6 1,-1 0 143,-2 3 1,2-3-1,-2 2 160,3-8 0,-1 3-456,-3 5 1,0 2 4,-2 6 1,0 2-141,-1 6 0,0 3 2418,13-9-2037,20 6-425,-13 19-191,-11 7 0,2 2 61,27 16-145,-26-2 0,1 3-359,5 5 1,2 2 310,6 3 1,4 4-11,-5-2 0,3 3 0,0-1-128,-3-1 1,-1 0 0,0 0 82,0 0 0,-1 1 1,1 0-236,-3-1 0,0 2 0,-2-2-1992,5 5 0,-2-1 2274,3 4 0,-3-3 0,-17-12 0,-3-3 0,-1 2 0</inkml:trace>
  <inkml:trace contextRef="#ctx0" brushRef="#br1" timeOffset="80421">13640 15016 22167,'-37'9'736,"0"-1"1,-15 4-574,58-15 77,19-6 46,23-12-135,7-2-249,-19 8 1,1 0 161,-5 3 1,-3 1 68,17-6-55,6 2-16,-2 6-34,0 2-3314,5 8 3292,-22 6 33,4 15-142,-10 11 89,-9 0 0,-4 4 0,-4 0 0,-2 2-179,-1 11 0,-3 2 148,-4-6 0,-3 1-291,2 7 0,-1 0-1317,1-7 1,0-2 1617,2-5 1,0-3 0,2 3 0,0-25 0</inkml:trace>
  <inkml:trace contextRef="#ctx0" brushRef="#br1" timeOffset="80989">13740 15340 15479,'-3'-1'4705,"0"-1"-4128,3 2-482,70-37-53,-33 24 0,3 1-31,0-5 0,3-2 1,2 1-309,0 4 1,1 1-1,-1 0 289,-3-2 1,-2 0 0,0 0-16,10-3 1,0-2-90,-10 1 0,0-1 0,-5-2-1989,-4-3 0,-4-1 2005,4 2 1,-4-2 271,-8-3 0,-9-2-686,-28-24 482,4 26 0,-4-1-213,-13-4 0,-5 2 291,-4 7 1,-3 4-15,8 5 1,-4 2 75,-6 6 0,-5 2 0,2 3 17,-9 5 0,-5 4-19,15 2 1,-7 1 0,-3 3 0,1 0 0,4 1-270,3 1 1,3 1 0,0 1 0,-2 2 216,-2 1 0,-2 2 1,-1 0-1,2 2 1,4 0 149,1 1 0,4 2 1,1 0-1,1 1-190,0 2 0,2 1 0,0 1 1,2 2-15,1 0 0,2 2 0,1 2 1,3 0-17,-5 13 1,3 3 0,4 1-236,6-2 1,4 2 0,7 0 160,6-2 0,7 0 1,6-1-29,6-3 0,7-2 0,7-3-162,9-3 0,7-3 0,2-5 223,-7-5 1,2-4 0,7-4-175,1-6 1,8-3 0,3-3-1,1-2 1,-4-1 223,3-4 0,-2-2 1,0-2-1,2 0-31,-5 2 1,2 0 0,1 0 0,1-2 0,0-4 106,-2-2 1,3-2 0,0-3-1,-1-1 1,-2 0 0,-4 0-173,6-3 1,-5 0 0,0-2 0,2-1 158,-7 2 1,2 0 0,2-1-1,-1-1 1,-2-1 0,-5 0 21,6-7 1,-4-1 0,-3 0-1,-4 1-21,2-1 1,-5 1-1,-3-6 10,-4-11 0,-4-5 0,-9 2 625,-9 0 1,-12-1-671,-5-1 0,-8-3 0,-9 6 30,-12 13 0,-8 6 0,-4 3 130,-3-1 0,-4 4 0,-3 5-179,11 8 0,-1 3 0,-1 2 0,1 2-62,-7 1 1,2 3 0,1 1 294,5 1 0,1 1 0,3 2-2867,-9 2 1,4 3 2626,16 0 0,5 0 0,0 2 0,19-3 0</inkml:trace>
  <inkml:trace contextRef="#ctx0" brushRef="#br1" timeOffset="82012">17127 14703 21157,'-4'-56'377,"1"-1"0,0 6 1,7 6-232,25 7-25,3 6-99,16 9-33,-13 14-10,11 16-2,-20 20-33,-5 18-84,-11 15-362,-13-23 0,-6 2 420,-4 5 1,-6 0 25,-6 5 0,-3-1 31,-3 1 0,-1-1 39,-3 3 0,2-3-6,11-17 1,1-1 10,0 1 1,5-4 154,9-11 17,13-5-124,23-21-28,29-16-34,-16 7 1,3-3-572,8-3 0,3 0 566,-16 6 0,0 0 0,1 0-8,2 0 1,-1-1 0,0 0-7,0 0 1,0-1 0,-2 1-4,7-4 1,0-2-39,-7 1 1,2-2 0,-5-1-22,-3-1 1,-3-3 49,11-13 1,-6-3-107,-19 8 1,-7 0 44,-9-1 0,-8-1 70,-7 0 1,-8 1 38,-8 0 0,-6 4 0,-8 1 1,-5 5-547,-6 2 1,-4 5 538,17 11 0,-2 2 0,0 2 3,-2 2 1,-1 2 0,0 2 5,-1 3 0,0 3 1,0 2-12,-1 2 0,1 3 0,0 2-4,0 5 1,1 3-1,2 0-9,-10 6 0,2 6-425,17-4 0,-3 6 0,2 2 1,4-1 418,1 3 0,3 0 1,0 4-5,-1 0 0,-1 4 0,1 0 1,4 0-23,2 7 0,5 0 0,3 0-41,4-2 0,4-1 1,4 0-51,6-3 1,5-1 0,6-3-39,4-3 0,7-2 1,4-3 18,7-3 0,6-4 0,4-4-441,7-3 1,5-5 0,2-3 541,-9-5 0,1-3 1,1-2-1,1-2 55,3-3 0,1-2 0,1-2 0,-1-3 60,0-1 0,0-2 1,0-2-1,-2-3-68,-1-1 0,-2-1 0,-1-3 1,-2-2 162,-5 1 0,-1-2 1,-2-2-1,-3-1 299,7-8 0,-4-2 0,-6-6-349,-10 0 0,-4-6 0,-3 0 0,-4 1-65,-2-1 1,-4 2-1,-4-3-157,-4 3 0,-1-4 0,-5 2 1,-4 5 146,-7 3 1,-6 4 0,-3 3-32,-5 1 0,-4 3 0,-3 3-23,-5 4 1,-2 3 0,-2 3-72,-4 2 1,-2 4 0,0 3-125,-2 2 1,-1 2 0,0 3 204,-2 4 0,-1 3 0,7 0 0,3-3 0,5 2 0,7 4 0,-1 0 0</inkml:trace>
  <inkml:trace contextRef="#ctx0" brushRef="#br1" timeOffset="88113">13527 16173 13329,'0'-3'4939,"0"0"-3515,0 3-1038,-56 55-56,21-7-941,4-8 1,-6 8-1,4-4 642,10-6 0,0 1-18,-1 3 0,-3 3 0,2-3-41,-3 5 0,0 0-17,5-10 0,-1 3 1,0 1-164,-1 6 1,0 2 0,3-3-208,-1 1 1,3-3-517,0 5 1,6-6-4134,14-15 4371,15-22 0,-7-5 0,6-6 1</inkml:trace>
  <inkml:trace contextRef="#ctx0" brushRef="#br1" timeOffset="88338">13534 16418 12912,'23'-56'2218,"0"1"0,-2 5 0,1 8-1109,14 10-835,-11 16 505,18 8-493,-5 14-174,0 3 0,1 2-67,20 8-950,-17-4 0,7 1 0,-5-2 910,-8-2 1,1-1-4,12 4 0,8 2 0,-2-1-219,-11-3 0,-1-1 0,3 1 153,12 4 1,2 1 0,1 0-223,-1-1 0,1 1 0,-2 0-1247,-4 0 1,0 0-1,-4-1 1533,12 5 0,-7-1 0,-20-8 0,-7-1 0,0 2 0</inkml:trace>
  <inkml:trace contextRef="#ctx0" brushRef="#br1" timeOffset="89879">12940 17925 8158,'1'-6'7360,"0"2"-3926,-1 4-2616,6-74 274,-12 36-798,6-7 0,-4 2 87,-16 14-146,-6 16-111,-10 8-51,-14 15-48,21 1 0,-2 2-399,-3 7 0,-1 2 360,1 4 0,0 3-34,2 1 1,2 2-217,3 1 0,4 0 228,5-3 0,3 0-15,-2 14-44,17 0 112,14-25 16,12 2 776,14-20-691,5-14 84,5-13 309,-2-12-158,-5-5 16,-8-3 1,-9 5 44,-10 6-55,-9 11-180,-5 10-112,-3 9-89,-1 8-6,-4 10 308,0 3-364,-11 31 11,6-3-121,3-9 1,0 1 137,2-1 0,2 0-126,0 4 0,1 1-286,1 2 0,1 0-364,0 1 1,3 2-4085,4 9 1,2-3 4659,-3-18 1,2-3 0,7 30 0,-8-49 0</inkml:trace>
  <inkml:trace contextRef="#ctx0" brushRef="#br1" timeOffset="90313">13159 17775 10954,'-11'-60'2544,"0"1"1,-3 4 0,-5 6-2080,-5 16 0,-5 6-695,-4 5 0,-4 5 414,-6 5 1,-3 5-54,-7 8 1,0 5-692,8 0 0,-1 5 632,-3 7 1,-5 7 0,4 2-299,11-5 0,4 2 1,-3 2 229,-1 2 0,-3 1 0,1 3 1,2-1-37,-4 9 0,3 2 1,2 1-611,1 2 1,1 2 0,3 1 579,1 2 1,3 2-1,2 0-22,3 1 0,3 0 0,2 1-142,4-3 0,2 0 0,2 0 153,4-7 0,2-1 0,3-2-39,5 12 0,7-5 230,5-9 0,8-5-168,8-6 0,8-8-9,17-3 0,8-9-117,-5-11 0,5-6 0,2-3 183,-10 0 0,1-3 0,1-3 0,-1-1-7,-9 1 0,0-1 1,0-2-1,-1-1 1,-1-1 73,10-6 0,-1-2 0,-2-1 1,-3-1 4,-6 2 1,-3-2 0,-1-1 0,-1 0-143,-4 1 0,0-1 0,-2 0 0,-2-1 184,6-10 1,-3 0-1,-2-3-153,-3-4 1,-2-4-1,-4 5 127,0-3 1,-5 2 237,-7 6 0,-1-2 1,-6 5-107,-8 6 0,-6 2-26,-3-6 1,-6 3-59,-8 8 0,-5 5-68,-7 6 1,-4 6-54,-4 4 1,-2 5 729,-2 4 0,-2 7-1017,8 4 0,-1 4 0,3 2-615,-3 4 1,2 5 753,8-1 0,0 4 0,8-5 1,2 3-1,12-3 0</inkml:trace>
  <inkml:trace contextRef="#ctx0" brushRef="#br1" timeOffset="91048">15694 17277 19501,'-24'-44'664,"1"-1"1,4 5 0,0 11-313,-17 26-60,2 14-73,-15 10-2247,15 5 0,1 4 2036,8-8 1,2 2-29,-12 17 1,1 6-119,3 3 1,2 2 120,8-14 1,1 1-1,1 1 2,-4 6 0,1 2 0,3-2-998,0 13 1,5-4 981,2-12 0,5-3-34,5 2 1,6-3-29,9-9 1,5-3 75,4-1 1,4-2 55,27 8 1980,-5-30-1861,-20-21 1144,-9-12-1011,-7-9 84,-6-14-134,-6 10 3353,-6-1-3516,0 22 28,-8 10-66,-10 15-12,-4 9-45,-8 12-22,7 7-101,6 11-504,16 0 112,8-7-1860,23-6 1544,30-19 0,-25-2 0,16-5 0</inkml:trace>
  <inkml:trace contextRef="#ctx0" brushRef="#br1" timeOffset="91489">15836 16855 18380,'-42'-27'594,"0"0"1,0 0 0,-1 0 0,-10-5-1,-1 3 1,3 12-455,-4 19 1,4 10-1021,8-2 0,0 4 936,-11 11 0,1 9-611,16-2 1,2 4-1,1 2 545,-3 3 1,1 2 0,0 3-12,6-3 0,-1 4 0,2 0 0,3-2 4,2 1 0,2-3 1,2 4-7,2-4 1,0 3-1,1 1 1,2 1-70,2 3 1,2 1 0,1 1 0,1-1-254,0 1 0,0-1 0,1 1 1,3 0 201,1 5 0,1 2 0,4-2 0,3-5-61,6 0 1,4-5 0,3-4-129,4 6 0,8-8 4,16-6 0,7-11 87,-1-13 0,3-9 20,-7-1 1,3-4 0,2-6 291,-3-4 1,2-5 0,0-3 0,-1-1 4,-5 0 1,-2-2 0,-1-1 0,1-3 72,6-5 1,1-4 0,-2-1 0,-4-1-11,-7 2 0,-2-1 0,-2 0 0,-3 0-39,4-2 1,-4 0 0,0-4 75,-3-6 1,0-6-1,-3 1 1,-3 5-79,2-6 0,-4-2 18,-7 11 1,2-8 0,-1-2-1,-2 1 1,-4 5 17,-2 0 1,-3 5-1,-2-3-133,-1-1 0,-1-3 0,-2 1 0,-3 4 83,-6 2 0,-3 3 0,-4 3 5,-18-12 1,-4 7-62,7 12 0,-4 6-11,-13 3-1,-4 8-89,-4 9 1,-1 8-152,-1 3 0,-2 5-309,17 1 1,-2 4 0,6 1-1210,0 5 0,4 3 1742,-1 5 0,6-1 0,7-5 0,3 0 0</inkml:trace>
  <inkml:trace contextRef="#ctx0" brushRef="#br1" timeOffset="93905">17596 15347 16258,'0'-7'4061,"0"2"-3860,0 5-16,0 0 162,-48 65-252,34-32 1,0 3-553,-16 15 0,-1 4 502,10 3 0,3 1-521,1-7 0,-2 2 405,0 2 0,-1 5 0,1-1-90,3-8 1,1-1 0,0 0-516,0 0 1,1-2 0,1 0-210,0 15 0,3-6-1042,5-20 0,3-3 1927,2 1 0,1-3 0,1 0 0,5-21 0</inkml:trace>
  <inkml:trace contextRef="#ctx0" brushRef="#br1" timeOffset="94139">17786 15254 17031,'1'-55'1185,"-1"0"1,-1 6 0,4 14-823,10 28-206,-2 11 112,20 17-51,8 12-1004,-9-7 0,4 2 830,5 5 1,5 3-34,-3-3 0,4 2 1,-1-1-16,-1-1 0,0-1 1,0 0-437,0-1 0,0 0 1,1-1 343,2 0 1,1 0 0,2-2-1227,4 0 0,2-2 1,0 0 1321,-6-2 0,0 0 0,-1-2 0,-4-2 0,-1-1 0,-6-3 0,9 3 0</inkml:trace>
  <inkml:trace contextRef="#ctx0" brushRef="#br1" timeOffset="94922">17066 17012 17157,'18'-47'674,"-1"0"0,6 2 0,5 10-494,21 14 188,9 11-357,-12 29-56,-5 19-207,-6 12 230,-13 9-18,-15-5 40,-8-11 51,-15 18 72,-4-23 179,-12 13 307,4-23-32,1-11-147,9-9 125,-1-15-320,11-4-67,-2-9 186,11-1-270,9 0-50,2 5 106,23-4-45,-6 10-56,15-2-5,-6 10-68,20 27-38,-16 5-176,-15-2 0,-4 4 128,-9-3 0,-8 3-236,-10 14 0,-8 0 28,2-12 0,-5-2-327,-9 9 0,-4-5-2689,-18-2-6487,3-15 9536,14-11 0,12-8 1,12 0-1</inkml:trace>
  <inkml:trace contextRef="#ctx0" brushRef="#br1" timeOffset="95337">17358 16637 18705,'-56'10'603,"-1"1"0,2 2 1,7 7-408,19 8 0,5 6-1080,-5 6 0,2 3 945,-1 8 1,1 4-619,9-13 1,1 2-1,0 1 544,1 6 0,0 1 0,2 1-28,0 3 0,1 2 0,2 1-14,0 0 1,2 0 0,4 2-34,3-9 0,4 3 0,1-1 0,3-5 30,3-3 0,2-3 0,4-2 43,7 5 0,4-2 0,6-11-200,19-18 1,5-12 247,-8-2 1,3-8 64,-9-6 0,5-5 0,1-3 0,-5 0-96,1-3 0,-4-2 0,1-3 98,1 0 1,2-3 0,0-2 0,-6 0 13,-1-5 0,-6-2 0,-3-1-19,-5-1 1,-3-1-1,-4-1-37,-4 0 0,-4-1 0,-2-1-27,-2-2 1,-4 1 0,-1-1 9,-4 0 0,-1 0 0,-2 2-10,-2-9 0,-4 1 36,-5 11 0,-6-2 0,0 6 371,-5 4 0,-3 4-429,3 2 1,-3 0-1,-1 5-43,-9 3 1,-1 6-121,2 4 0,-1 4 171,4 7 0,1 5-645,5 3 1,2 6-2725,4 7 0,4 2 2859,-8 23 1,15-13 0,11-12 0</inkml:trace>
  <inkml:trace contextRef="#ctx0" brushRef="#br1" timeOffset="95806">19321 16511 13079,'-2'-6'5977,"1"1"-3676,-10-55-1803,8 39-125,-3-13 0,1 4-401,5 23 297,1 12-230,6 12-28,4 16-78,5 14-247,-1 12-187,-9-25 0,-1 2-803,-2 2 0,-1 3 1304,-4 8 0,0-2 0,0 6 0,-4-4 0</inkml:trace>
  <inkml:trace contextRef="#ctx0" brushRef="#br1" timeOffset="96206">19491 16333 15582,'-12'-44'1336,"0"-1"0,1 0 0,-8-15 0,-4 9-1076,0 25 0,-3 7-89,-5 4 1,-3 6-77,-3 5 0,-4 7-39,-5 12 0,-5 8 0,3 2-922,9-3 1,2 3 0,-2 3 866,1 1 1,-2 3-1,0 4 1,4 2-21,1 10 1,4 4 0,2 2 0,3-3-3,-1 4 1,4-2-1,2 5-10,8-9 1,1 4 0,2 2 0,2-3 0,4-6-4,4 18 1,9-4-16,8-7 1,6 2-1,7-8-10,16-5 0,8-9 34,-5-5 1,4-3 0,3-3 18,-9-8 1,2-3-1,1-2 1,3-4 11,-2-3 1,4-3 0,1-2 0,0-3-1,-2-2 69,0-3 0,0-3 1,-1-2-1,0-1 0,-2-2-212,-1 1 1,1-1 0,-2-2-1,-2-2 1,-3-2 285,4-7 1,-2-2 0,-5-4 0,-5-1 36,0-15 1,-9-3 0,-4 0-128,-6 5 1,-5 0 0,-2 1-40,-2 0 1,-3 1 0,-4-1 8,-6-1 1,-5 0 0,-4 2 29,-2 10 1,-2 2 0,-4 0-40,-5-6 1,-3 0 0,-5 4-18,-4 5 1,-4 5 0,-2 5-531,-6 4 0,-3 5 0,-2 5 255,9 6 1,-1 3-1,-1 3 1,2 0-975,-9 1 1,3 3 0,-2 2 1127,-8 3 0,-1 3 0,10-1 1,16-3-1,5 0 0,-2 0 1,0-1-1</inkml:trace>
  <inkml:trace contextRef="#ctx0" brushRef="#br1" timeOffset="112197">18846 2029 12321,'1'-6'3940,"2"-33"0,0-7-2506,1 5-919,-1-9 1,0 1 273,-1 15-296,-5 14-330,1 10-158,-4 10 46,-10 44-40,3 5-352,3-7 1,1 2 345,3-8 1,3-1 11,7 26 62,11-16 111,12-18 101,10-17-22,13-18-168,-20-3 0,2-4-393,6-5 0,2-3 393,3-6 0,0-2-159,4-4 1,-2 0 96,-9 6 1,1-1 10,-2 0 0,2-2 1,-2 3-34,1 0 0,-1 0 41,13-10 1,-1 2-31,-18 16 0,-4 2-305,6-1-1030,-22 16-4512,-26 25 5838,-11 7 0,4-4 0,6-6 0</inkml:trace>
  <inkml:trace contextRef="#ctx0" brushRef="#br1" timeOffset="114743">13257 5365 16931,'-10'-4'-1482,"2"1"54,8 3 1543,0 0 1,0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8T15:48:00.55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1176 750 27716,'-1'-3'-1145,"0"0"4512,1 3-2764,-57-57-1728,22 45 937,-7-13 0,0 5-105,6 33 547,-7 17-1847,11 7 1415,5 1 45,11 16-1064,17-27 965,26 16-279,7-22 242,-6-4 0,2 0-519,1-1 0,0-1 473,2 2 0,1 1 133,4 5 1,-3-1-22,4 6 299,-20 15-24,-48-23-21,-24 10-246,20-18 1,0-2 216,-23 7 549,3-4-599,18-7 0,1-1-2275,-10-4 2303,-10-13 0,38 4 0,16-9 0</inkml:trace>
  <inkml:trace contextRef="#ctx0" brushRef="#br0" timeOffset="220">1569 583 22772,'-11'57'93,"1"0"1,0-11-1,3-2-116,3-4 1,2-1-1785,-1 16 395,1-16 1,0 1 1411,0 20 0,1-27 0,0-8 0</inkml:trace>
  <inkml:trace contextRef="#ctx0" brushRef="#br0" timeOffset="1194">1429 960 20767,'29'-18'16,"0"0"1,12-1 0,1 6-6,10 8-8,-14 1 0,0-1 8,15-6 39,-11-3 57,-9-3 470,-9-7-73,-13 8 79,-4-4-102,-10 12-139,-3 2-90,-7 4-218,4 4 10,-10 17-44,14 0 6,1 16-6,18-8 34,34 1-29,-15-13 34,4-8 1,0-4 38,0-11-33,6-1 179,-12-19-62,-18 2 12,-1-11 16,-13 5-5,-7 4-34,-8 5-89,0 9 95,-17 5-101,8 10-17,-12 9-39,7 11 0,9 3 6,-1 25-40,16-8-17,3-9 1,5 0-208,14 26-30,-2-29 0,3 0-166,4-1 0,2-2-126,2-2 1,2-3-679,13-4 1,1-4 736,19-3-639,-22-12 1,-2-4 1287,-2-10 612,1-26-1,-19 8 84,2-17 96,-13 10-40,-5 4-151,-3 7-168,-1 10 2118,-1 8-2526,2 7-79,0 20-56,2 8-12,5 24-5,4 8 0,-2-22 0,1 0-166,0 4 0,0 1 182,-2 9 1,-2 0-1660,0-15 1,-2-1 1647,-1 3 1,-3-2 11,-7 5 33,-1-19 1,-4 2-1,0-32 193,5 1-249,-3-23-10,4-3 21,0-23 6,6 24 1,0-3 1508,1-3 0,1-1-1515,2-1 1,2 1-1,1 3 1,2 1-3,1 5 0,3 2 14,15-22-17,-4 19-11,20 1 33,-8 20 0,28 0-27,-23 13-6,14 12 5,-24 10-5,-2 10 0,-12-3-1,-29 23 7,-12-15-37,5-10 0,-3 0-261,-23 9-633,6-9 398,13-11 538,8-10 0,15-5 0,1-2 0</inkml:trace>
  <inkml:trace contextRef="#ctx0" brushRef="#br0" timeOffset="1402">2968 862 24340,'-7'10'-588,"5"-3"-2700,48-9 3288,13-7 0,-18 5 0,0-5 0</inkml:trace>
  <inkml:trace contextRef="#ctx0" brushRef="#br0" timeOffset="1599">3479 602 19283,'0'-5'4235,"0"1"-1996,0 4-2233,-9-28 416,6 56-573,-6 6-747,8 5 0,2 12 0,0-1 482,-2-4 1,-1-1-1,1-1 1,2 12 0,-1-5-1,-5 8 1</inkml:trace>
  <inkml:trace contextRef="#ctx0" brushRef="#br0" timeOffset="1943">38 2177 21198,'-21'31'1955,"4"-9"-1692,31-26-56,28-5 1,15-3-2011,-6 1 0,7 0 0,7-2 1833,-15 3 0,6 0 1,5-1-1,1 0 1,1 0-1,-2 0 1,-3 1-202,-3 0 1,-3 1 0,-1 0 0,1 0 0,0 0 0,4-1 175,1 1 1,2-2-1,1 1 1,1 0 0,2 0-1,0 0 1,0 1-50,-8 1 0,2 1 0,1 0 0,0 0 0,1 0 1,-2 1-1,0 0 0,-3 0 0,-2 0 48,5 0 1,-5 0 0,-2 0 0,2 1-1,3-1 1,7 0-74,-11 1 0,5 0 0,4 0 0,2 0 0,3-1 0,2 0 0,1 1 0,-1-1 0,0 0 0,-2 1 0,-3 0 0,-3 0 0,-4 1 76,7-1 1,-3 0 0,-3 1 0,-2 0-1,-1 0 1,0 0 0,1 0 0,2 0-11,5-1 0,3 1 0,0-1 0,1 1 1,-2 0-1,-1 0 0,-4 0 0,-4 0-84,8-1 1,-2 0 0,-4 1 0,-8 0 0,-12 2-199,3 0 285,-8 0 0,-26 2 0,-5 0 0</inkml:trace>
  <inkml:trace contextRef="#ctx0" brushRef="#br0" timeOffset="6194">25437 2235 13805,'13'-37'2701,"0"0"1,0 0-1,0-1-2267,3-10 1,-1 1-3089,-3 14 0,-3 4 2973,-1 4 1221,-4 10-1422,-2 8 877,-1 5-934,-5 19 23,-5 16-39,-1 2-3,-1 1 0,0 3 2783,-3 21-2808,4-14 0,0 0 0,1 15-17,6-21 0,3 0 11,7 6 747,8 8-635,12-33-50,0-15-6,6-12 67,11-17-75,-18 7 0,2-3 129,22-19 0,1-2-683,-15 10 1,-1 0 586,8-8 1,-5 2 86,-6 3-2951,-14 14 2828,-10 10 199,-7 7-255,-1 4 23,-5 22-23,-2 5-23,-6 25-83,2 6-85,7-25 1,2 2 89,0 4 1,3-1-208,0-7 0,5 0-3417,18 17 1,8-7-6107,7-13 9724,-7-3 1,-2-6 0,-8-21 0,-16-2 0</inkml:trace>
  <inkml:trace contextRef="#ctx0" brushRef="#br0" timeOffset="6577">26404 2053 9202,'-3'-53'1414,"0"1"1,-1-1 0,-1 3 0,-2 2 0,-5 3-805,-13-8 1,-7 6-576,-7 4 0,-6 5 407,-8 4 0,-6 7-474,16 12 0,-3 4 1,0 2 158,-4 2 0,0 3 0,-1 4-211,-2 2 1,0 5 0,0 2 139,0 3 0,1 2 0,0 4-19,1 4 1,0 4-1,2 2-9,1 4 0,1 3 0,2 3 2,2 4 0,1 1 0,3 3-442,2 3 1,4 2-1,2 1 417,4 2 1,3 1 0,4 1-6,3 0 0,4 0 0,4 1-8,6-1 1,3 1-1,5-2-7,5-1 0,4-2 1,5-1-28,6-3 1,6-2 0,4-4-25,8-2 1,5-4 0,0-4 24,-5-6 0,0-4 0,2-2 1,0-2 1,2-3 0,6-4-7,-6-6 0,5-2 0,3-3 0,-1-1 0,-4-1 70,12-4 1,-3-2-1,4 0-12,-13 2 0,4 1 1,1-1-1,-3-1 1,-6-3 13,1-4 0,-6-3 0,-1-6 76,-2-6 1,0-5-1,-1-4 1,-4 2-53,0-2 0,-4-1 1,2-3-15,2-5 0,4-5 1,-3-2-1,-5 3 33,-7-1 0,-5 0 1,-4 1 30,-2 2 1,-4-1 0,-3 2-77,-6 4 0,-3 2 0,-4 1 88,-13-13 0,-9 5-45,-10 7 0,-7 5-53,-3 6 0,-8 5-963,3 12 1,-6 3 0,5 3-3362,5-2 0,1 3 4310,-18 4 0,12 2 0,34 2 0,11 0 0</inkml:trace>
  <inkml:trace contextRef="#ctx0" brushRef="#br0" timeOffset="7344">25431 3264 17624,'-39'-11'141,"0"1"1,3 2 0,2 9 611,1 25 1,3 10-746,-6 3 1,1 1-26,2-1 0,-3 3-118,8-7 1,-3 4 0,-1 1-1,3-3-285,-1 3 0,1-1 0,1-1 516,-2 1 0,1 0 0,6-5-7405,1 22 6786,38-49 0,-7 4 0,8-15 0</inkml:trace>
  <inkml:trace contextRef="#ctx0" brushRef="#br0" timeOffset="7578">25462 3318 12915,'31'-42'1630,"-1"-1"0,0 1 0,6-8 0,-5 7-510,-5 3-430,-14 26-483,-2 2 942,13 6-1043,-9 7 96,22 10-124,-13 2 9,18 16 0,2 4-65,5 5-1298,-13-9 0,6 5 0,-4-3 1281,-8-7 1,0 0-2,11 9 0,8 5 0,-1-2-280,-6-5 0,1-1 0,0 0-1522,6 4 0,1 2 0,-2-3-3118,7 4 1,-7-4 4902,5 2 1,-37-24 0,-7-6-1</inkml:trace>
  <inkml:trace contextRef="#ctx0" brushRef="#br0" timeOffset="12390">24710 4365 18028,'0'-4'2979,"0"1"-984,0 3-1788,19-9-123,-12 6 258,25-2-242,-23 10 91,4 5 61,-14 2-51,-11 2-61,-12 1-44,-14 0-57,3-5 73,-13-2 5,21-6 253,-19-9-258,27 1 174,-6-27-185,25 10-23,7-16-16,11 11-40,1 8 6,8 1 23,7 10-62,6 4 22,14 12-17,-4 15-11,-9 2 3,-19 2 0,-4 5-257,-9 19 254,-10-11 0,-7 1-291,-12-2 1,-7-3 276,-9 5 1,-5-2-416,-7 0 1,-2-1 445,-3-2 0,-1-3 25,3-5 0,2-3-3,12-8 1,2-3 63,-2-6 1,4-6 9,7-12-68,-3-5-12,24-5 238,25-17-260,1 13-5,22-12-17,2 22 0,11 7 0,-23 6 0,1 1-22,4 2 1,1 1-142,2 1 1,0 0-177,2 1 0,-1 1-230,0 0 1,-1-1-367,21 2 491,-18-9 0,-4-1 0,-13 2 1,19-8-1</inkml:trace>
  <inkml:trace contextRef="#ctx0" brushRef="#br0" timeOffset="12746">25101 4010 15827,'-40'-25'1366,"0"0"1,-1 0 0,2 3-1,-1 1 1,0 8-1177,-8 11 1,1 9-1419,-5 2 0,0 6 1301,-1 4 0,0 7-47,8 7 0,-1 6 0,4-1-26,2-3 0,3 4-2,9-2 1,0 7 0,2 1 0,6-4-176,5 8 1,6-1 165,0-2 0,1 2 0,5-1-6,8 8 0,8-3-912,9-2 0,5-5 890,-3-9 0,7-3-49,11-5 0,10-2 1,-2-4-384,-8-7 1,0-4-1,2 0 473,3 0 1,2 0 0,2-2 0,-3-3 13,7-3 1,-2-5-1,0-4 64,2-7 0,-1-4 1,-4-2-31,1-1 1,-4-5 12,-12-2 1,-1-5-1,-6 0-37,-5-7 0,-4-2 30,4-14 0,-1-3 14,-4-1 0,-3-1 47,-4 1 1,-4 4 856,-3 12 1,-5 3-791,-16-6 1,-8 6-137,1 16 0,-5 4 731,-13-9 0,-4 5-942,4 10 1,-1 6-625,1 1 1,0 3 786,3 4 0,2 2 0,-3-1 0,11 5 0</inkml:trace>
  <inkml:trace contextRef="#ctx0" brushRef="#br0" timeOffset="13214">26556 4155 16611,'-2'-3'6284,"0"1"-4598,2 2-1518,18-65 78,4 40-170,-2-13 0,4 3 47,34 21-73,-16 8-2145,-5 11 0,-2 5 2107,-3 3-697,2 13 0,-1 5 680,-6 3-508,-9 0 0,2 9 0,-4-5 450,0 16-265,-7-12 0,0 8 0,-3-8-171,-5 8 352,-2-6 0,-3-1-8754,-14 4 8901,-1-9 0,2-11 0,8-21 0</inkml:trace>
  <inkml:trace contextRef="#ctx0" brushRef="#br0" timeOffset="13781">26717 4413 23965,'33'-28'-34,"0"0"1,0 0-1,6-9 1,3 7-96,5 23 0,3 6-115,-7-3 1,2-1-489,4-2 0,4-2 0,-4 0 222,-4 2 1,-1-3-1237,-1-3 0,1-3 0,-7-1-3205,1-15 2979,-12 3 1,-4 0 1971,-5-6 0,-7-6 252,-30-13 913,6 23-504,1 3 0,-5 0 1590,-5 5 1,-2 3-712,-10-7 123,-11 0 1,-9 4-919,1 11 1,-3 4-506,12 0 0,-3 1 0,-2 3 110,-5 6 0,-4 3 0,0 2 0,6-1-882,9 0 1,4-1-1,-2 4 614,-6 3 1,-5 3 0,2 1 0,9-1-27,5 1 0,4 4 48,-14 14 1,-4 8 0,8-1-58,8 2 1,5 2-41,-1-5 1,-1 3 0,7-2 3,10 1 0,8 0-8,5 4 0,6 0-242,5 3 1,7 1 225,8-2 0,6 2 0,1-3-311,4 2 1,8-3 278,-6-18 0,8 1 1,4-1-1,-1-2 0,-6-4-295,0-3 1,-4-5 0,8 1 275,0 0 0,8 0 1,4 1-1,2-1 1,-3-2-1,-4-2-177,1-3 1,-3-2 0,0-1 0,3 0 260,3-1 0,4 1 0,2 0 1,-3-2-1,-5-2 13,6 0 1,-5-3 0,1-6 155,-7-7 0,3-5 0,-4-2 1,-7 0-252,-5 0 1,-4-5 143,6-11 0,0-7 0,-11 2-40,-16 12 0,-7-4-2,0-7 1,-2-9 0,-1-1-1,-4 5 8,-7-12 0,-5 1-18,4 12 1,-1-3 0,-2 0 0,-5 7-9,-8 4 0,-4 6 1,-3 3-185,-4 1 1,-4 3 0,-1 3 9,-5 0 1,-2 3 0,1 2-41,8 3 1,1 3 0,-4 0-1847,-4 3 1,-5 1-1,1 1 1,4 1 1997,-10 0 0,2 2 0,-11-1 0,7 1 0,13 3 0</inkml:trace>
  <inkml:trace contextRef="#ctx0" brushRef="#br0" timeOffset="14581">24413 5099 18744,'14'-46'1367,"1"-1"0,-1 6 0,-6 10-1171,-15 23-162,-8 13-18,-5 4 7,-7 10-4,-13 12 1,-4 7-23,8-7 0,-1 3-553,-2 3 0,-4 3 0,2-1 550,9-7 0,2-1 1,-1 2-10,-5 6 0,-1 2 0,4-3 4,0 1 0,2-2-20,-2 2 0,6-5 377,15-13-274,13-14 7,14-15-34,16-12 11,19-17-458,-19 14 0,1-3 449,3-4 1,1-1 19,2-2 0,-2 0-985,-6 5 1,-1 2 970,-3 2 0,2 0 98,7-4 0,0 2-61,4-2 33,3 1 0,0 5 12,-2 10-91,8 0 1,-14 9 78,23 22-117,-12 4 196,-7-1 1,-1 5-240,-8 0 1,-2 2-303,2 5 0,-1 0-204,-6-6 0,0 1 543,7 11 0,-4-3 0,-6-11 0,7 12 0</inkml:trace>
  <inkml:trace contextRef="#ctx0" brushRef="#br0" timeOffset="15214">23428 6433 21926,'10'-43'746,"0"-1"0,-1 1 1,5-15-1,-4 10-566,-7 26-40,-1 8-208,-1 11-77,-1 14 156,0 14-17,-2 9-106,-6 26-339,-4-16 1,-1 2 105,3-9 1,-2 2-1733,-4 8 1,-2 5 0,1-6 1510,4-9 1,0-4 0,-3 9 0,2-4 0,4-11-1</inkml:trace>
  <inkml:trace contextRef="#ctx0" brushRef="#br0" timeOffset="15631">23548 6213 12803,'-21'-56'2548,"0"0"0,-1 7 1,-7 5-1903,-12 12 1,-4 6-468,15 9 1,-3 5 36,-11 5 1,-6 5 0,5 5-167,7 6 1,1 6-679,-9 6 1,-3 4-1,5 2 639,10 3 1,3 1-4,-6 11 0,3 5-10,12-8 0,3 3 1,2 0-30,-1 14 0,1 1 23,2-12 1,1 1 0,4 1-48,9 6 1,7 2 0,2-7 1,0-9 0,6-2-69,13 12 1,10 4 0,3-8-6,11-12 1,7-7 89,-17-7 1,4 1 0,2-3 0,-1-3-467,12-2 0,1-5 1,-1-3 528,0-4 0,0-3 0,0-5 56,4-6 1,0-6-1,-4-2-339,-12 0 0,-3-3 1,-2-1 300,-2 0 1,-2 0 0,-4-4 86,4-20 1,-9-1-431,-13 19 0,-3-2 418,1-12 1,-1-7-1,-5 1 39,-7 8 1,-3 2 0,-1 0 134,4-2 1,-1 1 0,-6 0-61,-16-8 0,-9 1 1,-1 8-156,2 14 0,-3 4-309,-1-1 1,-4-2 0,4 7 208,-20 1 543,-4 15-1495,34 16 765,-3 5 209,38 39 0,-6-36 0,13 20 0</inkml:trace>
  <inkml:trace contextRef="#ctx0" brushRef="#br0" timeOffset="16181">24992 6289 18224,'-5'-3'2890,"1"2"-1893,4 1-868,-29-62-4175,28 28 4054,-14-2 1,6 0 1487,30 3-1462,-1 19 848,16-2-921,2 11 17,8 13 2,-13 5 0,0 2-1082,12 11 1076,-18-8 1,-2 3 2632,8 28-2646,-24 4 55,-7-21 1,-6 0-6,-11-2 1,-7-3 4,-2-6 1,-4-3 84,-11 2 0,-1-3 22,-6 2 28,-7-4 864,30-25-887,13 4 80,-4-11 2010,14 7-2212,5-1-34,-1 2-6,21-1 23,-9 6-51,44 5 51,-33 4-17,30 10 23,-37-2-231,11 30 130,-21-19-203,-11 29 97,-13-29-1893,-13 1 0,-4-1 1623,-6-1-598,1-2 1,-3-3 1079,6-11 0,2-2 0,-10 6 0,0-9 0</inkml:trace>
  <inkml:trace contextRef="#ctx0" brushRef="#br0" timeOffset="16581">25213 5766 17557,'-3'-3'2470,"-31"-7"1,-13 4-2163,10 12 0,-2 4-426,-3-7 1,-3 0 0,1 7 154,-1 14 0,3 9 1,4-2-678,1 1 0,2 4 645,1 5 1,-1 4 0,5 0-17,-1 8 0,3 2-6,4 0 0,0 5 0,3-2-7,5-8 0,3-2 0,4 2-861,2 4 1,5 2 0,3-5 808,5-2 1,9-3-191,14-5 1,9 0 0,0-7-126,-4-5 1,6-5 250,0-5 0,10 2 0,4-1 0,-1-3 0,-6-4 110,1-5 0,-4-4 0,3-1-69,1 3 0,3 1 1,0-3-1,-5-5 180,16-14 0,-10-7-19,-23 6 0,-3-2 89,13-14 0,-2-9 77,-13-2 0,-5-7 0,-1 1-113,-2 3 1,-3 0 0,0-1-62,3-7 0,-1-2 1,-8-1 148,-9 6 0,-6-2 0,-3 1 0,1 8-89,0-1 1,-5 1 8,-4 1 0,-6-7 1,-1 2-1,1 11-90,2 11 1,-4 5-25,-10-5 1,-8-1-1,6 6 574,-14 1-1650,-9 5 1,2 4-1886,17 9 2952,5 2 0,4 1 0,20 3 0,2 1 0</inkml:trace>
  <inkml:trace contextRef="#ctx0" brushRef="#br0" timeOffset="17290">27381 5228 18476,'18'-47'1489,"1"1"1,-1-1 0,7-9 0,-10 13-1506,-17 24 49,-20 48-22,2-2-7,-1 5 0,-4 10 0,1-2-1142,0 4 0,0 0 1123,-3 4 0,-3 3 0,3-1-19,5-10 0,2-1 1,1-2 5,-6 7 0,2-1-77,-6 9 0,2-3 88,1-4 51,-2 7 50,20-40-34,13-21-22,9-17-16,5-6 24,1-5 0,2-4 400,-4 6 1,1-1-423,3-7 0,1-2 43,-3 7 1,0-3 0,0 4 9,0-1 1,1 1-1,1-1 0,2-2 0,-2 5 306,-5 7 1,1 3-338,10-8 1,4 7-37,1 18 0,1 6 0,4-3 0,2 6-357,6 9 1,-1 8 356,-7 4 0,-1 5-6,1 2 1,0 4-34,2 3 0,0 1-196,0 1 0,3 3 235,2-3 0,3 3 0,-5-5 0,-12-8 0,-1-3 0,15 10 0,0 0 0</inkml:trace>
  <inkml:trace contextRef="#ctx0" brushRef="#br0" timeOffset="17865">27192 6331 18031,'0'-4'4386,"0"0"-3107,0 4-1105,-80-18-152,37 32-477,-16-4 1,1 6 454,18 28-9,13-5 1,2 3-17,10-9 0,3 1 8,-3 8 0,4 5-28,7 15 0,9 1 34,5-18 0,6-1 11,10 10 0,8-6 22,0-24 1,4-7 21,-1-4 1,0-6 169,-5-8 0,-1-5-124,10-9 195,-6-31-94,-24 9-29,-2-21-28,-20 10-16,-11 2-23,-25 3 68,11 17-146,-25 7-39,31 16-34,-24 13-17,23 5-207,-7 14 6,20-5-1866,7 19 1490,21-2 1,-8-8 0,11-6 0</inkml:trace>
  <inkml:trace contextRef="#ctx0" brushRef="#br0" timeOffset="18315">27369 6027 21322,'-51'-23'405,"0"0"1,0 0 0,-5 4-1,-1 2 1,6 7-373,10 10 1,3 4 56,-7 1 1,0 7-56,1 16 1,0 10-1,4 1-27,-1 4 1,1 2-666,-2-1 1,-3 3-1,7 1 647,13-6 1,4 1 0,4-3-5,0-3 0,4 3-178,3 2 0,1 8 0,2 1 0,4-5 130,6 10 1,6-1 1,1 3 1,4 4-1,4-9-2,6-10 1,9-7-76,11-5 1,9-1 0,-3-5 108,-7-6 0,2-3 16,-3-2 1,5 0 0,2-2 0,-2-5 18,6-5 1,-1-4 0,1-5-460,8-4 0,1-4 0,-2-2 497,-9 5 0,-2-2 0,-3-6 104,6-15 0,-3-7 1,-9-1-235,-11-3 0,-5-1 131,-2 12 1,0-2 0,-7-5 102,-11-5 1,-6-6 0,-5 0 0,1 8-88,-3 2 0,-4 2-351,-8-17 1,-6-7 0,-2 14 341,5 28 1,-3 4 5,-8-5 1,-4-2 0,2 3-25,1 3 0,1 2-133,-14-7 0,2 3-115,-1 3-261,5 13 474,26 30 0,0-14 0,13 16 0</inkml:trace>
  <inkml:trace contextRef="#ctx0" brushRef="#br0" timeOffset="19324">29036 6105 19753,'-29'-51'769,"0"0"1,0 3-1,0 8-322,-5 13-139,3 14 0,-1 2-151,-3 4-2123,-11 7 0,-1 3 1978,9 5-7,1 4 1,3 3 862,12 1-879,-10 24 5,21-17-16,1 29 11,15-28 50,29 23 17,-7-29 47,11-2 1,5-6 103,-8-11 0,-1-4-846,2 4 1,-2-3 845,21-17 493,-25-9-313,-12 5-74,0-9-184,-13 15 342,-5 2-427,-2 12 1461,1-1-1556,-3 9 23,-3 10 34,-4 26-40,2 12 6,0 8 1071,7-14 1,2 1-1352,4-11 0,2 0-1190,0 7 0,2-1 1271,1-10 0,4-3-1396,17 8 1,2-4 479,2 0-551,1-5 0,0-7-536,-11-17-4290,21-23 5333,-22 3 1206,9-23 1,-1-4 490,-5-2 291,1-10 0,-3-1 297,-7-1 791,-8 7 1,0-9-1,-2 7-1195,-2 14 1,-3-1 57,-3-19 0,-3-9 0,-6 9-131,-7 17 1,-3 4-392,-3-11 0,-5 3 86,-9 9 1,-8 7 2,-11 6 0,-4 4-386,17 7 1,0 2 0,-2 2 107,-7 0 0,-3 2 0,2 5-15,8 4 0,2 4 0,2 1-12,-8 2 0,2 3 0,-5 11 0,4 8-6,6 11 1,5 8-17,11-6 1,3 5 0,2-1 5,1-7 0,2-1 0,6 4-8,9 2 0,4 3 0,7 0 1,6-3-4,10-4 0,8-3 1,5-1-1,1 0-21,-2-2 1,3-1-1,2 0 1,1-1-1,2-2 17,3-1 1,2-1 0,2-2 0,1-2-1,-1-4 23,-1-3 1,1-4 0,-1-2 0,0-2 0,-4-1 2,9 1 1,-4-3-1,-1-3 4,-5 0 0,0-3 0,-2-3 130,20-11 0,-5-6-87,-18 1 1,-2-5 85,-4-5 0,0-5 0,-7-2-61,-8-11 0,-8-3-53,-2 1 0,-5-4 30,-9 3 0,-3-3 0,-2 5-36,1 6 1,-2 1-8,0-1 0,-1-3 0,-4 3 21,-18-13 1,-4 6-74,15 16 1,-5 2-827,-11 0 0,-12-2 1,-3 1-1,6 6 863,-6 4 0,0 4 0,5-1 0,-2 0 0,8 4 0,-9 6 0</inkml:trace>
  <inkml:trace contextRef="#ctx0" brushRef="#br0" timeOffset="23399">5650 975 25194,'-1'-5'1468,"1"1"-1250,0 4-726,-85-30 23,44 36 186,-9-18 0,1 6 88,12 43 223,16-1-1336,3 22 981,19-11 188,14 1 36,7-22-8,15 0-65,-13-12 33,28 7-98,-27-11 241,19 7 27,-31-9 351,-7 13-340,-13-11 6,-23 13-5,5-12 7,-17 0 1,-6 0-23,16-5 1,-1-1-6,-13 3 0,0 0 5,11-5 1,3 0-161,-14 0-306,10-1-2734,12-4 3192,25-2 0,-1 2 0,3-2 0</inkml:trace>
  <inkml:trace contextRef="#ctx0" brushRef="#br0" timeOffset="24365">5899 1118 23063,'-27'29'52,"1"-1"1,1 2-1,9-3-41,18-7 101,21 17 0,2-22-28,10 6 336,18-28-207,-20-8-26,-3-1 1,0-2 87,-1-14-6,-2-5-152,-16 15 18,-5 5 50,-6 5-28,-3 5-152,0 2 7,-8 10-7,7 1-27,-2 17 22,6-10 5,20 23 12,2-20-34,23 10 17,2-17-5,9-4 16,0-10 0,-5-7 6,-13-10 39,-11-6-6,-13-1-10,-7 6 72,-13-10-101,0 17 22,-10-14 7,-3 12-52,-1 2 1,2 5 0,8 9-185,3 15-90,6 0 6,2 8-107,5-5-2233,36 13 329,-2-7 1198,-4-4 1,3-1 217,-3-7 0,-1-1 505,23 1 241,-23-6 1,0-4 1578,19-15 589,-8-1-997,-12-6 565,-23-2-514,-8 5-679,-1-1 695,-11-13-728,0 17 260,-9-8-490,2 17-106,1 5 28,-8 12-3454,10-2 3376,-7 10-2303,4 13 2314,8-11-1,-6 21-21,12-13-7,1 5-50,21 1 2291,-1-15-2252,16-4 3437,-10-22-3386,-6-1 73,3-23 0,-11 7 44,2-15 18,-7 9-63,-4 8-10,-1 4 195,-1 5-263,0 6-28,0-1 1,0 11 4,0 12-200,0 16-208,4 10-645,7 13-1445,8 1-3894,0-6 6404,1 7 0,-11-33 0,-2-1 0</inkml:trace>
  <inkml:trace contextRef="#ctx0" brushRef="#br0" timeOffset="24823">7178 1448 21147,'1'-8'4252,"1"2"-3939,7-25 1,3-3 50,-6 15-297,6-19 1,-1 10-35,-10 30-5,2 13-5,-1 3-1,2 25-17,-2-9 1,-2 3-109,0 4 0,-3 3 95,-2 7 1,-1 5 0,-2-3-304,1-1 0,-2-1 311,0-7 0,0 0 0,0-6 23,-10 12-12,10-35 0,0-30-28,12-31 25,0 16 1,0-5 2,2-8 0,2-7 1,-1 2-737,2-12 1,1-2 737,-1 5 0,1-2 0,-1 2 9,4-5 1,-1 4 205,-1 5 0,2 3-226,5-2 1,0 5-6,-4 17 1,2 2 2,3-1 0,3 5 11,13 9-11,-4 8-23,12 13-5,6 22 6,0 9 5,-22-12 0,-5 4-5,-13 6 0,-8 0 27,-18 13 715,-4-17 1,-7-4-791,-3-11 0,-3-6-171,-2 0 1,0-4-340,1-1 0,2-3-460,-17-4-8791,10-7 8100,26 1 1,3-1 0,11 6 0</inkml:trace>
  <inkml:trace contextRef="#ctx0" brushRef="#br0" timeOffset="25082">8138 782 20089,'1'-6'3826,"0"2"-1367,-1 4-2247,-72 123-2203,54-84 1,-1 4 2001,-2-1 0,-3 7 0,0 1 0,7-5-5,4 15 0,7-4-946,4-11 1,5 0 860,11 8 1,13 0-947,10-11 0,9-2 0,-2-2-457,-13-8 1,-2-2-1,5 0 1482,18 10 0,5 1 0,-10-10 0,-5-8 0,-1-3 0</inkml:trace>
  <inkml:trace contextRef="#ctx0" brushRef="#br0" timeOffset="25757">8981 1186 32112,'2'-56'-320,"-1"1"0,0 9 0,-3 8-984,-4 16 331,-4 21 1265,1 15-654,-14 33 39,-1 3-1918,6-10 0,1 1 1032,-6 15 1409,12-17 1,5 0-459,9 7 145,11 14-446,26-29 428,-8-16 129,2-18 1,0-6-104,-1-5-1011,-1-5 0,-2-2 1189,-1-3 14,-4-2 0,1-1 58,4-9 2100,4-8-2015,-10 12 70,-16 20-250,3-1 3308,-10 13-3336,-1 13 148,0 6-170,0 16 12,0-7-12,0 12-12,0-15-268,3 31-67,0-26-2221,7 5 0,3-1-726,3-11 2446,17 15 0,-22-33 0,1-1 0</inkml:trace>
  <inkml:trace contextRef="#ctx0" brushRef="#br0" timeOffset="25956">9615 950 20755,'-9'-43'1656,"0"1"1,2 1-1,4 9-1522,8 23 141,22 6-202,-6 11-2817,13 12 1,2 5 2776,2 10-16,-8 8 0,2 11 0,-8-1-96,-12 3 0,-8 2-267,-1-11 0,-2 4 0,-2 2 0,-7-4-2931,-12 7 0,-8-3 0,-1-3 2887,4-9 1,0-3 0,0-3-1,-9 8 1,4-8 0,10-14-1</inkml:trace>
  <inkml:trace contextRef="#ctx0" brushRef="#br0" timeOffset="62902">2399 3398 10493,'10'-39'2714,"-1"1"1,-3 6 0,-1-2-1735,6-23 0,-1-3-243,-5 17 0,-2 3-161,1-19 836,-2-2-679,-2 38-100,0-7-436,0 24-186,-1 11 80,-1 16-46,-3 20-40,2 4-11,0 3 1,-1 8-399,1-7 1,-1 2 0,0-1-115,1-8 0,0-1 1,0 3-1941,0 3 0,-1 5 1,0-2-1,2-8-5578,-2 18 8036,2-16 0,1-6 0,1-22 0,0-8 0</inkml:trace>
  <inkml:trace contextRef="#ctx0" brushRef="#br0" timeOffset="64019">2393 3353 22778,'40'-40'56,"12"6"-56,8 26-6,-9-2 1,0 0-7,2-3 9,-16 5 1,-2-2-4,8-12 73,-26 9 34,5-9-56,-18 12 5,-4 3 68,-13 5 168,-13 9-113,-1-1 225,-20 24-353,27-14-6,-9 32-34,23-29 35,11 20-7,14-23-16,14 0 5,8-6 1,5-8 22,-1-10 5,-7-8-11,-11-2 107,-2-18-85,-17 15 180,2-29-146,-13 29 236,-12-22-112,-4 26-34,-13-3-107,8 14 62,-16 10-112,19 2 17,-24 22-45,28-8 2,-1 6 1,1 4-8,5 13-49,3-7 1,5 2-143,11 17 62,6-6-219,21-16-84,4-17 157,2-3-98,-8-12 0,0-2 255,1-6 67,3-6 0,-3-2 56,-5-6 126,2-7 0,-2-3-14,-10 5 151,13-25-101,-25 33 493,0-8 74,-4 14-600,-1 0-152,-1 11 35,1 13-1,1 7 0,2 13-11,0-3-6,0 22 1,-2-24-29,-2 34 51,0-39 11,-2 6 134,4-32-117,5-16-22,-2-2 55,12-23-39,-8 23 79,17-28-51,-8 23-5,9-10-34,-9 18 11,17 0-28,-2 13-22,4 1-17,15 26 17,-33-6-6,14 21 11,-25-17 29,-1 16-18,-8-19 40,-3 10 0,-1-20 95,-3-4-107,5-7 74,-1-18-46,3 0 7,4-13-12,2 10 173,16-16-156,-1 17-56,3-6 5,8 16-5,-13 14-28,12 5-12,-12 5 7,-1 4-40,2 8-454,8 28-832,-14-17 1,0 2 425,0-3 1,1 2-4001,1 8 1,0-4 4465,4-7 1,2 6 0,-11-28 0</inkml:trace>
  <inkml:trace contextRef="#ctx0" brushRef="#br0" timeOffset="64435">4063 3487 23769,'21'-40'862,"1"0"1,-2 1 0,-6 17-712,-11 29-28,-2 13-50,-1 4-39,1 7-4,-2 1 1,-2 3-25,0 13-12,-3 1 1,-1 10-1,0-7-1052,2-15 1,-1-1 1046,-1 12 0,-2 6 0,2-6-3,2-12 0,0-3 31,-4 22-6,3-18 571,5-36-554,0-16-28,1-18 6,0-4-1,0 6 1,0-5-5,1-10 1,-1-6 0,2 0-381,2 2 1,0 0 0,0-1 393,0-8 0,-1-2 0,1 4 18,5-5 1,1 8 601,-3 21 0,1 4-618,13-27-1442,-1 25 1,3 2 1430,11-11-879,7 15 1,2 4 866,0 9 222,9 14 1,-1 11-239,-12 20 61,-9-4 0,-12 5-269,-39 14 0,-15 0-64,17-18 0,-6 0 533,-22 7 0,-12 3 1,11-9-1,5-6 1,2-4-1,0 0 1</inkml:trace>
  <inkml:trace contextRef="#ctx0" brushRef="#br0" timeOffset="66319">5325 3208 25113,'40'-14'-872,"1"-1"1,0 0-1,0 2 1,1 0-1,-1 3-4044,13 4 1,-4 2 3712,-10 1 0,-4 1 1,13 0-1,-37 1 0</inkml:trace>
  <inkml:trace contextRef="#ctx0" brushRef="#br0" timeOffset="66494">5414 3483 24864,'58'-15'-444,"0"0"1,0 0 0,-7 2 0,0 1 0,-7 1-1,-8 4 1,-5 1 0,8-1 0</inkml:trace>
  <inkml:trace contextRef="#ctx0" brushRef="#br0" timeOffset="69827">7060 3199 19652,'4'8'1736,"0"13"-1310,-4-4-50,-5 12-40,-7-8 67,-5-3 101,-1-5-34,2-5-3078,-3-20 2692,10 3-16,-1-22-35,11 2 6,7-12-27,5-2 10,8 5-16,5 8-12,4 8 3387,15 9-3392,-6 10-6,17 21 6,-20 10 16,-3 23-36,-31-2 1,-10 4-21,-4-7 1,-7 0-304,0-3 0,-5 2 0,-1-2 348,-2-9 1,-1-2-1,-2-2 9,-13 13 0,-3-3 81,-6-5 0,2-4-45,21-13 0,1-4 36,-7-4 1,6-9-31,19-14-28,1-11 11,25-6-34,7 7 984,31-2-1003,-11 18 0,5 3-23,10-1 1,2 2-357,-5 2 0,-1 0 365,-4 1 0,0 1-404,1-1 1,-2 1-457,-8 0 1,-1-1-72,9-1 1,-3 0-5650,8-3 6619,-23-5 0,-16 5 0,-1-1 0</inkml:trace>
  <inkml:trace contextRef="#ctx0" brushRef="#br0" timeOffset="70178">7511 2815 16292,'-46'-13'808,"0"0"0,0-1 0,0 1 0,-4 3 0,-3 2 0,2 2 0,4 5-711,2 6 1,3 4-1,1 2-574,-1-1 0,0 2 1,4 2 512,-4 3 0,2 7 22,2 6 0,-2 7 0,5 4-14,5 10 1,4 5 0,-2-1-40,-5-5 1,-1-1 0,9 5-8,15 0 1,6 5 0,6-1 0,6-8-1012,15 5 1,11-5 1008,1-1 1,4 2-1,2-6 2,-8-16 0,0-4 1,7-2-9,10-1 0,8-1 0,1-3 0,-7-2 8,-9-4 0,-5-3 1,7-1-6,6 0 0,9 0 1,3-2-1,-2-1 0,-6-3 20,0-5 0,-6-3 0,2 0-574,10 1 0,2-1 1,-5-4 588,-12-4 0,-4-3 0,-4-4 78,4-13 1,-7-9-103,-11-1 1,-5-7-1,-5-3 42,-8 5 0,-5-2 1,-3-2-1,-2 3-26,-4-13 1,-5 2 0,-4 1-34,-4 1 0,-5 1 0,-7 9-3264,-12 14 0,-6 8 0,4 4 2995,6-1 0,2 5 0,-20 1 0,10 7 1,32 10-1</inkml:trace>
  <inkml:trace contextRef="#ctx0" brushRef="#br0" timeOffset="75676">2347 5402 12074,'-8'5'5175,"2"-1"-1568,6-4-1870,0 0-1043,-7 7-223,9-1-337,-7 3 6,9-3 420,-1-4-302,-1-1 442,2-2-576,-1-3 72,12-21-152,-5 5 12,8-17 0,0-9-25,-7 7 0,0-1-20,3-5 0,0-2 20,-3-11 0,-3 0-368,-4 18 1,-2 1 361,2-6 0,-1 2 59,-2-20-22,-4 38-73,0 15 0,-9 36 16,4-1-25,-8 27 1,-1 6-1037,1 1 1043,6-16 0,-2 6 0,3-6-27,3 19-184,6 1 0,3 0 606,6-1-945,7-4 0,4-3 65,2-19-1115,8-7 0,4-8-421,4-21 1289,13-2 389,-23-17 1,-3-6 618,9-16 36,-9 11 1,-3-2 569,7-20 918,-8 1 668,-11 16-1199,-9 8-724,-16 19-426,3 7 62,-13 12-151,17-2 11,0 22-17,11-17 6,14 16 28,9-20-3365,14-2 3360,-4-8-33,-2-12 1,-1-5 81,4-11-30,-8 3 0,-3-2 75,-2-16-2271,-12 9 2221,-7 2 320,-9-10-163,-3 16-124,-3-10-27,0 24 78,-7 6-140,5 4 2216,-26 25-2239,11 7-10,-8 15 146,11-1-161,11-7 1,2 0-31,-2 13-318,6-5 0,2 9 0,2-4-62,7-6 1,4 0-2318,-1 1 1,2 4 0,3-5 2746,7-2 0,1-8 0,1 3 0,-12-27 0</inkml:trace>
  <inkml:trace contextRef="#ctx0" brushRef="#br0" timeOffset="76012">3566 5099 22918,'-46'34'70,"0"1"0,15-5 0,3 3 0,5 2-87,4 22 0,7 4-1103,1-14 0,0 2 1,1 0 1020,0-2 0,0 0 0,1-2-44,-3 13 1,-1 0-811,0-8 1,-1 3 0,1-6 722,-1-3 0,-1-1 136,-7 7 1,-4 6 0,1-11 764,6-17 1,-2-4-487,-11 12 0,2-15 237,2-51-249,12-10 1370,7-15-1297,14-4 0,7-4-207,0 16 1,4-1 840,0-3 1,3-3 0,0 5-875,3 8 0,3 4 5,16-9 0,3 5-50,-13 17 0,0 2-211,14-7 1,0 2-939,-12 11 1,0 4 1187,-1 2 0,-3 2 0,3 0 0,-6 3 0</inkml:trace>
  <inkml:trace contextRef="#ctx0" brushRef="#br0" timeOffset="76370">3916 5557 19708,'-4'2'4425,"0"-1"-3596,4-1-420,25-88-302,-12 51-1,3-11 0,4-12 1,-2 7-951,-6 17 0,0 2 894,6-23 1,-2 2 421,-4-2-152,-5-1-180,-7 36 168,-3-7-208,-3 25-60,-1 6-24,0 7 24,-5 35-35,5-11 1378,-4 26-1408,7-4 0,2 1 16,0-25 1,0 2-1158,1 11 0,1 6 0,2-4 1026,2-8 0,2 0-625,5 17 0,2 1-948,-1-14 0,1-1 1713,3 3 0,-1-6 0,-2-5 0,-3-14 0</inkml:trace>
  <inkml:trace contextRef="#ctx0" brushRef="#br0" timeOffset="76603">3784 5347 24435,'41'-29'297,"1"-1"0,0 0 0,-1 2 0,-1 1 0,-3 5-227,-3 7 0,-1 4-2693,19-8 0,-3 2 2701,-8 3-19,-4 2 0,-4 2 1456,-19 7-1492,-6 2-96,-16 10-179,-5 1 466,-29 21 1,26-19 0,-14 10 0</inkml:trace>
  <inkml:trace contextRef="#ctx0" brushRef="#br0" timeOffset="76944">5254 5038 18190,'-4'0'4985,"0"0"-2803,4 0-2064,14-44-129,17 26 0,7 1-135,-2-13 0,3 1-900,20 9 0,4 8-1735,-11 5 0,-2 2 2194,-6 1 0,-4 2 0,12 0 0,-25 2 1</inkml:trace>
  <inkml:trace contextRef="#ctx0" brushRef="#br0" timeOffset="77110">5373 5232 23883,'42'-18'-1729,"0"1"1,0 0-1,-2 1 1,0 0-1,0 3 1609,21-4 1,-3 4 0,-23 5-1,-5 1 1,7-1 0</inkml:trace>
  <inkml:trace contextRef="#ctx0" brushRef="#br0" timeOffset="79902">6894 4711 13507,'-6'-3'5942,"2"1"-1801,4 2-3889,-45-54-190,41 38 84,-5-46-118,41 56 2,12 1 1,3 3-17,-15 5 0,-1 3-1317,15 2 1,-2 2 1313,11 14 17,-22 3 1,-4 4-18,-2 4-815,-5 12 0,-5 2 809,-8-2-498,-4-1 0,-1 2 420,-5-15 0,-1 1-232,0 15 0,1 0 120,-1-16 0,0 0-1638,-2 12 0,0-4 350,0-11-4790,-9 15-281,5-32 6544,-3-1 0,7-8 0,2-2 0</inkml:trace>
  <inkml:trace contextRef="#ctx0" brushRef="#br0" timeOffset="80104">7062 5111 12822,'-3'-4'5248,"0"1"-599,3 3-4604,19-73-45,2 49-112,6-20 1,6 2 108,-2 29 0,2 6 235,-1-4 0,2 0-364,20-5 0,-1 2-1598,1 1 1730,-14 3 0,-4 3 0,-15 5 0,-12 2 0</inkml:trace>
  <inkml:trace contextRef="#ctx0" brushRef="#br0" timeOffset="80653">7357 4455 15670,'-11'-58'1921,"-1"0"0,-1-1 0,-5 9-425,-28 8-1177,11 24 0,-3 5-655,7 2 0,-3 7 462,-21 16 0,-1 12-824,19 1 1,0 6 715,0 0 1,-2 3 0,1 2-14,3 2 1,1 2-1,1 1-1,-2 4 0,0 2 0,3-2-4,4-6 0,2-2 0,1 3-4,-3 7 0,1 3 0,4-2-1157,1 12 1,4-1 1148,-1-2 1,6 3-6,14-10 0,5 4 1,4-8-290,1-10 1,5-2 308,9 5 1,6 3 0,3-7 10,17-5 0,8-8-9,-10-8 1,5 0 0,2-1-1,-4-3-2,-1 1 1,-1-2 0,4-4 10,-4-4 1,6-3 0,1-2 0,-3-1-1,-8 0 5,7-3 1,-2-4 25,-4-4 0,5-5 0,-1-1 0,-10 0-9,-7 2 0,-5-6 38,7-19 1,1-12 0,-9 7-58,-13 15 0,-5-3 7,2-18 0,-2-11 1,-7 4-14,-12 15 0,-5 3 0,-2 0-43,1-1 1,-1 0-1,-3 2-13,-1 4 0,-3 3 1,-2 6-158,-5 6 1,-4 7 201,-8 6 0,-5 3 0,6 1 0,-9-5 0,-1 6 0,0 0 0</inkml:trace>
  <inkml:trace contextRef="#ctx0" brushRef="#br0" timeOffset="82611">23071 3423 20957,'12'-45'1608,"-11"8"-1546,-20 34-9,-19 7 0,-3 3-70,-8 1-2813,-11 3 0,-3 2 2821,30-6 1,-1 0-20,-15 2 0,-8 2 0,-2-1 157,7-3 0,-3 0 1,0-1-1,1 1-145,4-1 1,0 1 0,1-1-1,1 0-1,-17 1 0,2-1 1,9-2-189,15-1 0,12-6 743,20-15-571,4 3 44,31-29 17,-8 22 81,5-7 0,0 1-8,-5 6 793,14-20-719,-25 25 200,0-2-241,-5 8 74,-2 4-180,-5 6 3459,-13 13-3392,-7 5-39,-6 8 78,-11 14 29,5-1-102,1 2-25,14-10 1,3-1-37,4 2 34,1 22-12,17-29-120,28 2 0,10-2-1835,-8-11 1,3-3 1932,23 9 0,-3-3 0,0-8 0,-24-5 0</inkml:trace>
  <inkml:trace contextRef="#ctx0" brushRef="#br0" timeOffset="85528">16968 1866 19018,'0'-5'3608,"0"1"-1818,0 4 430,36-59-1592,-24 43-368,9-18 0,0 10 224,-14 31-643,-2 14 12,-8 22 588,-11 18-56,-5-4-489,-7-4 1,-2 2 104,9-17 0,2 0-2183,-6 18 0,3-2 1915,8-2 1778,41-16-991,13-47 119,-7-1 1,0-4-166,-3-5 1,-2-3-292,0-4 0,-1 0 249,11-21-36,-7 7-39,-12 15 167,-5 7 92,-12 14-1057,0 5 527,-3 13-914,3 23 23,-2-4 462,2 8 1,0 0-336,-1 3 317,2 18 0,2 5-95,-2-24 1,1-1 1649,0 8 1,1-1-2718,11 12 1220,-9-46 3,12-7 44,20-33 251,-10 2 1,2-4-320,5-6 0,-1-2 394,-2 1 0,-3 0 0,-7 6 1,-1-3-37,6-15 0,-2 0 55,-10 17 0,0-2-49,4-14 0,1-8 1,-4 7-109,-8 15 1,-4 0 18,-1-14 0,-1-7 0,-5 7-91,-11-14 29,-8 17 1,-10-5 0,-7 8-153,-6 18 0,-7 7 0,-2 2 267,5 0 1,-3-1 0,0 3 0,1 3 15,-8 2 1,2 4 0,-1 9 144,6 8 0,-2 6 1,2 5-1,4 3 92,0 13 0,5 5 1,-1 4-822,1-5 0,-2 3 1,1 2-1,5-2 676,7-8 1,4 0 0,1 1 0,2 3 0,-2 12 0,1 5 1,4 1-1,8-3-478,8 0 0,7-1 1,1 0 281,-2-8 0,-1 2 0,2-2 0,5-3-39,8 2 1,4-4 0,5-8-274,9-6 1,7-10 92,6-6 1,7-5-1,-3-1 6,-1 1 1,5-4 220,-4-6 0,11-2 0,3-1 1,-1-3-1,-9-2 44,-1-4 1,-7-3-1,4-2 57,6-2 1,7-3-1,-3-1 1,-10-1 172,1-7 1,-8-7-36,-11-1 0,-3-6 0,-5-3-84,-6-9 1,-7-4 0,0-1-84,0 4 0,0-1 1,-4-1-16,-7 8 1,-3-1-1,-2 2 1,-3 5-99,-5-4 1,-6 6-655,-11-4 0,-4 7 446,-10 0 254,-11 10 0,-3 5 544,21 15 1,0 5-1419,-21-5 1,0 8 932,12 14 0,7 2 1,2-5-1,6 6 1</inkml:trace>
  <inkml:trace contextRef="#ctx0" brushRef="#br0" timeOffset="86027">17186 3066 23433,'-63'-8'154,"26"13"0,1 7-146,5 15 1,1 7-1889,0-3 1,-3 3 0,3-2 1881,0 0 1,-2 2-10,-3 5 0,-6 9 0,-1 1 0,5-6 183,8-8 1,3-3 0,-2 2-188,-12 14 0,-2 2 0,6-4 300,10-4 1,7-8-430,10-11-717,30-6-1706,14-33 1,7-11 2562,-2 2 0,0 0 0,-2 2 0,-4 0 0,-1-3 0</inkml:trace>
  <inkml:trace contextRef="#ctx0" brushRef="#br0" timeOffset="86429">17153 3010 17484,'-2'-3'6134,"1"0"-4807,1 3-1260,22-32 0,7 40-25,20 2 0,5 5-284,-22 5 0,1 5 231,14 9 0,6 6 0,-4-3-839,-5-4 0,0 1 126,-9-6 0,3 3 0,1 0 0,-2-1 724,2 2 0,-3-1 0,-1-2 0,7 6 0,-4-4 0,8 10 0</inkml:trace>
  <inkml:trace contextRef="#ctx0" brushRef="#br0" timeOffset="87577">15966 4243 23959,'21'-49'242,"-1"1"1,-7 5 0,6 9-151,17 23 1,2 10-70,-4-1-9,4 8 0,-3 5-3,-12 7 3,1 17 0,-1 9-3,-11-5 0,-3 2-14,5 2 1,-3 3-30,-5-2 0,-4 3 0,-2-3-301,-4 6 0,-3-1-339,-2 13 0,-2-1-765,-2-16 1,-4-6 1436,-3-12 0,-1-5 0,3-4 0,-5-7 0</inkml:trace>
  <inkml:trace contextRef="#ctx0" brushRef="#br0" timeOffset="87778">15965 4701 8914,'-5'-4'8027,"2"1"-4543,3 3-2498,-10-70-824,17 45-50,6-23 0,8 2-95,17 26-2154,15-2 0,3 1 2087,0 4-171,-9 5 1,9 0 0,-5 1-1371,-4 2 0,-3 1 807,11 0 0,-2-3-3910,-16-1 1,-7-2 2001,-13 0 2692,1-15 0,-16 20 0,-1-2 0</inkml:trace>
  <inkml:trace contextRef="#ctx0" brushRef="#br0" timeOffset="88127">16434 3899 13390,'-40'-19'1381,"1"0"0,-1 0 1,-16-1-1,-4 3 0,9 5-1006,-10 8-636,14 6 1,-8 4 0,4 8 499,6 9 0,4 7 0,0 2-874,-2 0 1,0 1-1,2 2 666,0 5 1,1 1 0,5 0 7,3 6 1,7 0 2,2 7 0,3 2 97,3 2 1,5 6-146,7-13 0,2 4 1,3 2-1,3-5-24,4 1 0,4-3 1,5 1-289,2-5 1,2 2-1,5-3 1,3-6 296,12-4 1,5-8-1,2-3 13,5 0 1,3-4 0,2-3 22,2-2 0,2-4 0,0-3 28,0-5 0,0-2 0,-2-3-14,-13 0 1,-1-1 0,0-5 112,13-10 0,1-5 0,-7-1-785,-12 4 1,-3-3 720,-1 0 1,2-3-1,-6-1 112,-4-7 1,-7-5 125,-5-5 1,-3-6 0,-2 0-286,-1 6 1,-1 0 0,-2-1-17,0-4 0,-1-2 0,-9 0 31,-13-4 0,-10 0 0,-6 7-175,0 14 0,-5 7 1,-1-2-330,-6-11 1,-1-2 0,-3 8 534,-2 13 0,-3 6 0,8 4 0,-14 0 0,6 7 0</inkml:trace>
  <inkml:trace contextRef="#ctx0" brushRef="#br0" timeOffset="91460">2308 7213 8209,'8'0'5377,"-2"0"-2184,-6 0 1013,0 0-2643,0-39-1412,0 30-330,0-30 22,0 42 169,4 6 38,4 11-16,11 19-68,-1 19-5,-9-26 0,-3 2-3,-2 3 0,-3 0-9,-11 25 102,-7-10 525,-11-18-156,8-36-352,11-27-54,21-1 0,7-1-9,10-17-170,-4 24 0,2 3 171,20-8 2,-6 5 0,3-2-2,-8 4 0,1 0 5,11-7 0,-4 2 0,-3-3 140,-3-3 107,-24 14 106,0-2 286,-12 10-578,-1 6-60,-2 1-113,0 11 448,-1 0-336,-5 40-17,4-20-11,-2 6 1,1-1-29,2-3-554,0 26-5025,7 0 5624,1-9 0,0-9 0,0-31 0</inkml:trace>
  <inkml:trace contextRef="#ctx0" brushRef="#br0" timeOffset="91620">3010 6954 19148,'-50'-32'-9831,"15"16"8244,45 48 0,-2-11 0,-2-8 0</inkml:trace>
  <inkml:trace contextRef="#ctx0" brushRef="#br0" timeOffset="92686">3413 7072 5228,'5'-7'8491,"-1"1"-6587,9-23 1,-3-5-1003,-12 7-653,10-10 1,-8 2 108,-41 20-274,8 11 531,-8 12 1,-2 10-611,10 9 1,2 7-1082,-10 12 1,3 2 1069,13-10 1,6 0 69,7 2 0,5-5-69,8-11 94,24 12 174,-1-26 90,22-7-185,-15-16 129,9-20-152,-15 8 157,2-6 1,-1-2 17,0-6-740,-6 10 0,-2 0 544,-9 6 2265,-4 9-2467,-5 23 1516,0 1-1455,-6 41 6,1-16-3,-4 17 0,-2 7-821,1-11 0,-1 3 700,0 0 1,-1 4-1,0 0-102,-1-1 0,0 1 0,0 0 20,-2 2 1,0-1 0,1-2 160,2-11 0,1-1 0,-2-1 52,-3 2 0,-2 0 0,-1-9 1826,-24-2-1855,5-35 16,14-33-54,26-9 0,9-14 0,1 7-274,-3 12 0,2-1 249,3-7 1,5-10 0,1-3 0,2 4-566,-1 8 1,3 2-1,0 1 1,-1 0 665,2-11 1,0 2-1,2-1 3,-1 9 1,2-3-1,-1 3 1,-2 6 539,1-3 1,0 4-503,-2 4 1,0-2 0,1 2 40,8-11 0,-1 4-1083,-7 9 1,-1 3 1062,11-9 391,-16 29-441,-9 7 2259,4 12-2192,-8 48-50,-1 5-32,-4-11 1,0 1 89,-2-18 0,-1 1-90,-2 16 1,-3 1 0,0-11 0,0-1 1693,1 1 0,-1-1-1702,-1-5 1,1-5 16,3-7 123,0 0 522,3-16-416,4-8-178,5-13-34,4-2 56,6-15 11,-1 3 1,12-21-68,-1 8 11,7-6-5,3 11-23,-12 15-11,3 4 11,-2 13-28,12 19 12,-4-3 10,-6 8 1,-3 4 0,-4-3 10,19 18-4,-12-21-24,15-1 24,-13-10 32,16-23-27,-28 1 19,5-20 1,-2-4-9,-5 0 19,-1-15 1,-1-5-12,-9 12 1,-2 1-305,1 2 0,0-1 312,-2-5 1,0 4 90,-1 2 89,-5-4-174,1 24 0,-5 10-83,4 13-12,-2 8 45,2 2-22,-5 32-12,3 23-529,-1-1 501,4-17 0,3 1-599,7 5 0,2-1 389,-4-13 1,1-1-90,5 12 0,7-3-3689,15-15 0,3-7 4050,9 4 0,-13-8 0,-2-3 0,-11-13 0</inkml:trace>
  <inkml:trace contextRef="#ctx0" brushRef="#br0" timeOffset="92885">4384 6781 19512,'-4'-1'3417,"0"0"-3501,4 1-656,76-53-69,-34 43 0,3 0 1,1-18-1,0 2 1,-12 22-1,0 1 1</inkml:trace>
  <inkml:trace contextRef="#ctx0" brushRef="#br0" timeOffset="93095">5367 6640 19339,'-6'0'4027,"2"0"-3618,4 0-2191,55-20 449,-22 13 482,24-6 1,0 2 0,-24 9 0,21 0 0</inkml:trace>
  <inkml:trace contextRef="#ctx0" brushRef="#br0" timeOffset="93262">5375 6930 15163,'-4'1'5965,"1"-1"-4357,3 0-2649,31-24-3827,11 6 4868,-11 0 0,0 1 0,9 4 0,-17 5 0</inkml:trace>
  <inkml:trace contextRef="#ctx0" brushRef="#br0" timeOffset="93737">6445 6599 18767,'8'-43'1075,"1"-1"1,0 1-1,3-15 1,-2 6 878,-6 0-1522,-4 26-348,0-7-95,-2 29-169,-1 10 163,-3 28 17,-2 17-1716,0 2 1,1 4 1687,2-19 0,0 3-392,-3 16 0,-1 9 0,1-3-1139,2-14 0,1-2 1,0 1 124,-1 5 0,-1 0 0,2-2 1417,-1 8 0,2-11 0,4-22 0,0-14 1</inkml:trace>
  <inkml:trace contextRef="#ctx0" brushRef="#br0" timeOffset="94670">6322 6826 23142,'22'-26'-17,"0"0"0,21-17 14,1 36 1,3 6-1531,15-6 1533,-12-2 0,0-2 0,-16 2 0,-1-1-1655,7-1 0,-1-1 1683,10-7 1080,2-14-929,-23 9 118,9-15 492,-33 9-638,-6 13 601,-18-2-690,-2 17 3363,-15 7-3419,4 7-23,1 11-95,4 19 56,13-8 39,5 5-5,14-18 11,23 1 100,15-13-5,20-12 51,-13-14-46,-15-11 12,-22 7 202,-10-18-135,-10 5-112,0-6 45,-21 9-107,9 24-5,-8-2 0,9 13-95,-14 26 78,15-11 0,-11 21-79,22-8-168,9 28-89,10-6 92,-1-18 1,4-2-48,11 0-594,28-1 459,-11-22 292,-11-7 0,0-3 72,10-8 90,-13-7 0,-2-3 140,6-12-20,-11 7 1,-1-3 276,-4-6 1,-4 2-146,4-9 493,2-17-521,-16 40 224,2-8-331,-5 18-447,3 3 336,0 7 10,10 20-83,-2 24 62,1-7 2,-8-4 0,-2-2 9,-3-10 27,-2 19 57,2-34 39,1-2-73,5-18-6,6-9-28,0-2 91,13-22 156,6-6-208,-10 21 1,-1 0-1258,14-17 1207,-8 21-5,-7 11-51,2 7 28,-2 1-67,8 16 28,-15-1-421,10 23 97,-14-13-2802,5 32-4194,-7-17-1138,5 11 8057,-3-21 1,-1-13 0,-3-10-1</inkml:trace>
  <inkml:trace contextRef="#ctx0" brushRef="#br0" timeOffset="95129">7937 6660 20929,'19'-45'1381,"1"-1"1,-2 5 0,-6 9-1136,-10 23-38,-2 5-214,0 4 18,0 16-7,0-2-10,4 43-1,-3-21-1693,2-8 0,-1 8 1639,-1 12 1,-1 14 0,0 7-1,0-4 1,1-12-146,0 0 1,1-1 208,-1 5 1,0 13-1,0 4 1,0-11 0,1-21 0,1-16 35,-1-5-7,-10-46-22,2 1 1,-8-35 10,6 4-5,-1-4 8,4 7 1,3-6 693,4 13 0,2-2 0,0-1-688,2-7 1,0-2 0,1 1-12,0 0 1,2 1-1,2 1 0,-1 8 1,2 1 0,1 3 72,7-7 0,2 4-90,-2 9 0,1 3-3,21-9-6,-4 39 1,1 9-1,-4 4-14,9 15 1,-3 6 1128,-19 5-1140,-6 11 1,-6 1 456,-15-4-552,-17 3 0,-9-2-110,-10-10-2210,-1-13 1,-9 1-1,4-5 2335,12-8 0,0-2 0,-14 5 1,5-2-1,15-9 0</inkml:trace>
  <inkml:trace contextRef="#ctx0" brushRef="#br0" timeOffset="95745">7660 6792 16935,'0'-48'496,"-1"-1"1,4 10-1,4 8-485,9 12 520,26 30-508,-17 0 620,12 13 0,3 5-1853,-12-5 0,0-1-1989,5 5 1,-2-1 2886,-6-2 1,-5-4 0,-9-7 0,-2-1 0</inkml:trace>
  <inkml:trace contextRef="#ctx0" brushRef="#br0" timeOffset="99612">18048 4049 12813,'-3'0'6789,"1"0"-4201,2 0-1435,-44-54-839,43 23-205,-15-5 0,8-1 14,32 12 1,12 6-60,-2 4 1,3 6-57,7 3 0,-1 7 4,16 20-7,-24 29 1,-25-9 16,-17-3 1,-5 1-412,-7 6 380,0-10 1,-4 0 5,-2-6 0,-3-2-11,0 0 0,-2 0 11,-7 8 1,-1-1 10,10-9 0,2-3 4,-11 11 60,24-20 85,18-12-17,14-5-93,14-5 1,4 0-31,12-4-1647,2 0 1,0 1 1629,-2 2-12,-6 2 1,8-2 0,-3 1-504,-1-1 0,1 0 380,2-2 1,5 0-1,-6-1 6,-7 2 1,-3-3-404,10-10 0,-5-6-1005,-20-2 1,-3-2 1396,5 3 0,-5-3-53,-15-26 0,-10 1-106,-7 9 405,-9-5 1,-11-1 108,-9 18 1,-6 4-96,0-1 1,-4 1-4,1 10 1,-5 1 0,2 6-28,-5 3 0,-3 7-27,3 6 1,-4 4-1,3 4-30,12 2 1,3 3 0,0 2-23,1-1 0,0 3 0,0 3 6,-4 12 0,1 5 0,5-2-20,7-4 0,3 2 3,-1-1 0,-2 4 0,4 0-9,0 8 1,6 5-15,5 1 1,2 7 0,4 0 1,6-1 1,3 1 0,2 0 16,-1-1 0,1 1 0,8-6 4,13 7 0,12-11-6,13-15 1,4-8 162,-11-4 0,7-3-147,-2-6 0,9-1 0,4-1 0,0-2 0,-6-2 5,8-3 0,-5-3 0,6-3 98,-2 1 0,7-2 1,1-2-1,-2-1 1,-7-3-30,3-6 0,-7-4 0,-1-3-4,3-5 0,-1-4 0,-8 1-90,-5-3 1,-8-3 71,-1-12 0,-8-6-12,-15 7 0,-5-4 1,-1 3-37,4-5 0,-5-1-7,-8 10 0,-4-5 0,-4 1 0,-2 9-256,-13-1 1,-5 6-236,1 1 1,-4 0-1,-2 4 424,-5 8 1,-3 5 0,7 2 0,-16-10 0,4 13 0</inkml:trace>
  <inkml:trace contextRef="#ctx0" brushRef="#br0" timeOffset="120228">837 9130 19113,'-32'-31'196,"0"0"0,1 4 0,2 9 1416,-1 28-1607,5 1 1,6 6 612,-4 13-618,3 6 309,1 1-309,8 4-6,10-21 29,24 31-23,-6-26-23,11 5 1,4-1 695,-1-8-679,-1-2 1,-1-1-7,4 4 12,-3 3 6,-14-5 11,-32 15 0,2-18 11,-15 5 0,-2-2-28,0-6 0,0-2 0,-3-1-17,-22-4-11,10-5-79,-3-7-3214,15-30 576,19 15 2745,-2-28 0,18 37 0,3-5 0</inkml:trace>
  <inkml:trace contextRef="#ctx0" brushRef="#br0" timeOffset="121445">1109 8927 24777,'22'9'308,"-6"38"-297,-15-10 0,-5 4-599,1 11 0,-2 2 445,-2-5 0,0-2-805,1-10 0,0-1 724,1-3 0,2 0-1624,-1 28-2157,8-19 2583,0 1-892,9-29 1749,-1-22 637,1-8 2844,-3-21-1409,-4 1-678,-6 0 33,-4 9 2225,-15-10-2472,8 18 853,-15-19-1098,18 29 156,-5-3-318,9 10-169,2 0-6,21 2 7,-4 0-12,33 0-23,-2-3 0,1-2 1,0-1 0,11-3-1425,-13-1 0,-5 0 1447,-14 1 84,18-13 0,-27 9 34,5-9-79,-18 11 112,-6-4-106,0 8 100,-6-5-89,3 9 3079,-19 1-3112,11 6 5,-18 9-17,7 16 0,4 3-22,3 9-17,13-15 0,14 1 11,19-9-5,-2-5 5,12-3 22,14-22 41,-18-4-18,13-7 78,-28-5 96,-14-2-118,-7-2-23,-9-5-33,-5 14 129,-13-4-101,3 16-28,-4-2 95,-9 14-111,11 10-7,-14 17-33,17 5-33,6 4-12,14-5 0,5 1-246,10 12-73,0-9 0,3 0-102,14 3-623,1-12 0,2-2-863,14 2 1574,-18-9 0,1-4-1549,25-5 1613,-22-18 611,9-8 34,-21-3 1232,-1-17-354,-8 12-71,1-10 169,-4 12-534,-4 8-359,-1 7-347,-2 5 34,0 13-56,-1 0 61,-5 35-61,-2 2-14,2-8 0,-1 3-312,0 3 1,1 0 285,0-7 1,1 1-3,0-1 0,1 2 14,0 16 0,0-1 16,1 8 26,0-14 0,1-7 36,2-22 17,-1-20-62,1-29 12,-1-11-37,3 6 0,0-4-260,1-2 0,1-1 249,2-7 0,1 1-1329,0 7 1,-1 1 1336,1 3 1,1-2-196,3-9 1,0 0 202,-3 16 1,0 0 0,5-17 0,2 2-9,9-1-5,-3 14-17,3 7 416,24 5-416,-11 13 3134,23 6-3151,-23 23 0,-12 4 714,-8 32-692,-28-23 1,-8 1-1733,-3 5 1,-3-1 1661,-2-5 1,-5-5-323,-3-5 1,0-7-1820,-9-3-5743,-7-4 7386,16-10 0,16-1 0,11-3 0</inkml:trace>
  <inkml:trace contextRef="#ctx0" brushRef="#br0" timeOffset="121678">2313 9372 26659,'51'-24'-78,"-1"1"-2051,-7 6-7702,-6 3 7946,-14 6 1,-12 5 0,-8 1-1</inkml:trace>
  <inkml:trace contextRef="#ctx0" brushRef="#br0" timeOffset="126378">2417 9412 9380,'-3'-2'7399,"0"1"-3423,3 1-2738,-16-18-688,12 13-209,-13-13-218,17 16 73,0 2-190,-1 3 0,1-1-6,-1 2 22,2-1-5,1 1 5,1-1-5,-2-1 201,1-1 342,-1-1 191,1-3-634,1-3-5,1-9-72,1 1 16,6-13 0,3 1 28,7-9-45,-1 7-17,14-6 1,-7 16-23,12-1-28,-3 16 61,-7 15-27,-1 15-12,-13 2 1,-9 24-4,-14-16 1,-3 2-418,4-8 0,-3 2 417,-12 20 1,-4-1-29,6-16 1,-1-2 19,-10 12 0,1-2 23,10-15 0,1-3 61,-23 18 11,30-34 68,-3-10-84,10-14-12,2-11-16,10-4-40,10-4 1,-3 13 22,11 2-6,-12 14 774,32 3-897,-20 3-376,36 5-638,-29-3 1,0 0-674,24 3 1799,-7-2 0,-5-1 0,-15-3 0,12 2 0</inkml:trace>
  <inkml:trace contextRef="#ctx0" brushRef="#br0" timeOffset="128502">4565 9208 13541,'0'-4'5854,"0"0"-4919,0 4 11,-48-62-1146,29 44 390,-11-17 1,-3 5 256,3 26-380,5 4 79,-25 21-90,26 2-56,-12 19-17,23-15 0,10 17 34,7-20 330,20 28-324,6-22-9,-6-8 0,2-1-9,13 6-2,-6-9 0,1 0-31,9 6 11,11 6 28,-30-13 101,-33 6-89,-7-11 22,-39 13-6,17-13 8,-15 0 1,-2-1-26,1-2-1481,0-1 0,2-2 1476,16-5-1364,-17-10 1280,33 1-1300,-6-19-5231,32 4 6107,5-7 0,2 13 1,-2 7-1</inkml:trace>
  <inkml:trace contextRef="#ctx0" brushRef="#br0" timeOffset="129078">4909 9142 18672,'0'-4'3114,"0"0"-2307,0 4-129,-67 58-600,46-33-17,-18 14 1,4 2 17,28-6-1,4 5-44,5-11 134,18-1-23,3-13 57,30-3-141,-16-12 113,24-12-73,-30-1 61,-2-3 1,0-1-51,-3-3 313,17-24-161,-30 22 50,1-9-247,-12 19-6,-4 3-44,-1 8-50,-5 4 21,1 4-4,-1 2-1,4 2-56,16 14 67,-2-12-10,24 13 44,-10-19-34,38 2 23,-17-6-6,10-3 11,-14-8 29,-12-8 50,-2-10-57,-9-2-27,-11 4 39,-11 0-39,1 10 95,-12-13-73,7 15-22,-5-5-28,9 13-264,3 3-128,3 6-17,3 0-213,5 5-3870,39 13 2464,-18-10-2877,7 2 1,2 0 4699,5-1 0,-7-3 1,-15-5-1</inkml:trace>
  <inkml:trace contextRef="#ctx0" brushRef="#br0" timeOffset="129444">6005 9218 23814,'-15'-41'343,"-1"0"1,-2 3-1,-4 11-108,-16 28-167,-3 2 21,4 10 1,1 3-90,5 2 5,2 3 1,4 1 0,15-1-23,10 32 6,7-28-15,9 2 1,6-1-14,19-8 25,-10-8 0,0-1 14,16-2 19,-14-12 1,-2-5 25,9-8 39,13-17 68,-21 1 117,-11 0 67,-9 3 0,-7 6-56,-5 8-135,-4 5-38,-7 6-79,-2 8-28,-7 7 5,6 4-106,-5 34-218,13-7-129,-3 16-235,10-11-2199,3-6 0,2 1 2882,5 19 0,-5-23 0,0-4 0,1-5 0</inkml:trace>
  <inkml:trace contextRef="#ctx0" brushRef="#br0" timeOffset="129878">6381 9481 22218,'13'-51'1566,"-1"1"0,-1 9 1,-2 8-1494,-8 19-51,-1 22-11,0 10 0,3 18-16,1 17 5,1-19 0,0 0-3179,3 28 3182,-3-31 0,-1 3-17,0 26 0,-2 2-36,-1-20 0,-1 0 55,0 23 1,-1-3-19,-5-9-9,0-27 22,2-18-17,0-13 2240,0-16-2198,2-12 0,0-6-17,1 2 1,-1-4 83,1-21 1,1-3-76,3 7 0,1 1-453,1-4 0,0 2 441,1 12 1,1 1-1,1-3 1,0 5 6,3-2-7,3 3 1,3 3-6,0 6 8,3 4 1,1 4 13,0 12 34,41 4-39,-30 11-29,6 10 1,0 7-28,-9 17 0,4 11 754,-25-6-839,-31-8 1,-12-1-294,7-9 0,-5-1-1099,-3 1 1,-4 1-1,1-4 1516,-5-3 0,3-5 0,-13 4 0,24-9 0</inkml:trace>
  <inkml:trace contextRef="#ctx0" brushRef="#br0" timeOffset="140821">7656 8952 14230,'9'-54'2261,"0"0"0,-2 11 0,-2 4-821,-5-9-1115,-5 30 229,-10-7-436,-3 26 44,-14 16 101,-13 27-196,24-20 1,0 2-449,-13 16 0,0 5 424,11-9 0,2 2 0,0 0-41,1 1 0,1 0 0,2 2-8,0 5 0,2 2 1,4-4-6,7-2 0,4-3-15,2-5 1,7-2-1223,23 5 1,9-4-534,-7-11 0,4-3 1781,5 0 0,6 1 0,-6-5 0,-11-7 0,-2-4 0,29 1 0</inkml:trace>
  <inkml:trace contextRef="#ctx0" brushRef="#br0" timeOffset="141260">8174 9025 14253,'-3'-1'6430,"0"0"-2879,3 1-2756,-44-18-554,41 9-5,-25-15-24,56 11-105,0 2-12,4 0 39,-2 3 1,2 2-46,17-4-64,-10 4 1,1 1 24,11 8-16,-5 10-23,-10 14 6,-10 15-17,-12 10 28,-7 11-1716,-8-29 1,-2-1 1687,-2 22 0,-3-5-101,4-13 0,1 0-235,3 13-60,1-11 1,2-3-198,5-4-2314,8-5-2711,-7-18 5618,3 0 0,-8-9 0,-2 0 0</inkml:trace>
  <inkml:trace contextRef="#ctx0" brushRef="#br0" timeOffset="141454">8174 9402 23488,'39'-29'-389,"0"-1"0,-1 1 1,3 0-1,1 2 1,0 7-2421,5 8 0,0 5 2809,1-2 0,-5 1 0,5-1 0,-21 3 0</inkml:trace>
  <inkml:trace contextRef="#ctx0" brushRef="#br0" timeOffset="141695">8957 8817 21231,'-7'-7'3944,"2"2"-3527,-22-27 1,-5-6 220,10 12-523,-11-13 0,3 3 316,21 22-319,9 9-90,3 0 29,27 21-40,-6-2 11,4 6 1,3 6-12,3 10 0,-1 4-484,-7-2 1,1 4 0,-2-2 446,9 11 1,-5 4-633,-16-8 0,-5 6 0,-3 1 0,-5-6-4258,-11 10 1,-6-3 4116,7-4 1,0 2 0,-2-8 0,-6-11 0,0-9 0,7-9 0</inkml:trace>
  <inkml:trace contextRef="#ctx0" brushRef="#br0" timeOffset="153194">8599 9897 9240,'-4'0'454,"1"0"1836,3 0-1785,67-15 1007,-24 6-1294,-3 0 0,1 0 802,2-1-549,-28 8 100,2-3-230,-12 4 298,-11 2-566,-10 2-45,-4 2 89,-35 7-22,3 0 146,-3 0 0,-4 2 109,17-4 1,1 0-259,-2 1 1,3-2 52,-2 4-44,41-11-62,2-1 73,50-12-67,0-1-42,-16 3 0,0 1 19,24-6-11,-19 6 0,0-1-22,10-2 14,-1 1 0,-2 0 42,-19 4-45,6-1 28,-66 17-26,-2 0 1,-3 0 0,5 0 0,-2 1-1694,-16 4 1,3-1 1701,6-1-8,9-3 0,0 0 25,-12 5 106,-12 3-67,27-9-61,5-1-12,22-8 40,17-7-23,-2 2 0,18-8 1,6-1-18,18-6-128,-18 7 0,3-1 136,4 0 1,-4 1 3,1 0 1715,-6 2 0,-3 1-1553,-16 3-11,1 2-11,-30 6-102,1 1 80,-32 11-80,18-4 40,-10 4 0,0 1-44,3-2 316,-16 9-412,35-15-223,9 0-941,7-3 1220,5-1 0,-3 0 0,2-2 0</inkml:trace>
  <inkml:trace contextRef="#ctx0" brushRef="#br0" timeOffset="174570">2448 10620 16219,'-1'-63'2201,"-1"0"0,2 8 1,-3 11-1816,-3 27-336,0 10-66,-1 15 4,-1 14 12,-1 20 12,-1 20-267,5-23 1,1 3 156,1 5 0,1 1-674,0 5 1,1 1 236,0 0 0,2 1-227,1-3 0,1-1-174,-1-6 1,0-3-258,1-9 0,-1-2-414,0 7-4196,-12-14 3524,-1-20 2592,-8-9 258,2-13 1968,1-12-180,-1-9 593,-1-5 44,-1-5-661,2 1-861,2 4-668,6 9-425,4 8-269,6 8-101,10 3-11,11 3-5,16 0-23,16 0-3,-20 6 0,0 0 14,25-3 6,-14 1 0,0-1 11,11-4 8,-22 5 1,-1 0 24,12-9 29,-17 4 89,-6 4 45,-8 2-84,-16 9-62,-9 7 85,-9 8-23,-6 8-62,2 5-4,7 0-24,12-2 34,14-6 51,10-6 5,11-7 33,3-7-10,3-9 10,-1-10 51,-4-8 11,-5-7 34,-10-2-45,-8-2-22,-10 1-12,-8 6-33,-7 6-34,-7 8-28,-4 9-16,-2 5-29,2 7-27,2 9-1,4 10-16,6 8-29,4 9-22,7 6-190,9 2-162,12-2-169,15-7-50,14-10 363,-4-13-131,-8-11 1,1-4 114,10-9 292,17-8 139,-23-10 163,-7-5 106,-11-3 23,-7-1 22,-6 3 0,-3 6-61,-3 7-141,-1 8-151,0 5-201,0 3-17,0 2 123,3 7-6,4 6-11,4 11 6,3 9 0,-3 8 17,-4 5-18,-4-1 7,-2-8 55,-1-12 191,0-14 33,1-8-150,0-12-18,1-7 23,2-10 22,2-7-5,3-2-85,-1 7 62,13-14-100,-10 24-1,14-13 23,-9 20-34,6 1-28,1 4 6,2 5-11,2 8 33,-3 6-22,-2 8-17,-7 3 33,-6 1 23,-7 0 12,-6-8 44,-1-4-12,-1-9 74,0-2-22,2-7-3371,-1-9 3275,2 1 0,5-12-11,5 5-11,0 2 11,13-7 5,-5 12-67,8-1 3420,-2 8-3419,4 6-113,6 7-253,6 6-407,4 9-561,5 6-1019,1 3-1339,-3 0 756,-3-4 2297,-5-9 2105,-5-12-447,-12-6 1299,-3-8-117,-13 1-483,0-2-436,-2 3-364,-2 2-370,1 3-403,-1 0-96,2 12-5,5 19-17,1 16-1696,-1-12 1,-1 1 1701,1 21-1124,-4-7 1,0 0 1134,-4 4-132,1-6 1,-2 0 142,-5 0 17,-3 3-5,3-24 33,-1-11-34,3-20 2144,-2-10-2127,-4-29 6,3-12 1237,5 14 0,0-1-1266,2 9 1,1-1 25,1-11 0,2-3 61,4-5 1,1-1-37,-2 10 1,1 0-1,5-12 0,1 6 492,0 12-525,14-4-18,-8 28-21,6-1-1,0 11 1,-1 10-7,7 8 704,-1 11-726,-10 10 40,-15 6-51,-36 11-39,-13-8-156,19-23 0,-2-2-261,-2-4 0,0-3-9330,-21 1 8018,12-3 1,8-7 0,27-2-1</inkml:trace>
  <inkml:trace contextRef="#ctx0" brushRef="#br0" timeOffset="174792">4539 10727 20470,'43'-21'-1357,"0"0"1,0 0 0,-8 6-1,-18 12 1,-1-1 0</inkml:trace>
  <inkml:trace contextRef="#ctx0" brushRef="#br0" timeOffset="174959">4539 10976 25763,'4'5'-1916,"42"-14"972,-12-1 1,2-2 0,-5 2-1,-1 1 1,14-5 0</inkml:trace>
  <inkml:trace contextRef="#ctx0" brushRef="#br0" timeOffset="177120">5946 10625 18750,'10'-43'1174,"0"1"1,-1 3 0,-7 9-867,-14 19-168,-8 12-56,-11 16 0,-12 18-45,17-10 0,-2 3-578,-2 6 1,0 3 540,-1 4 1,1 2 5,2 4 1,4 0-6,5-10 0,3 2-3,2 15 0,6 1-6,8-21 1,5-1-15,2 13 0,5-3 20,16 1-69,25-9 91,-1-22 23,-7-14 1,1-7 186,-10-6 1,-2-3-65,2-4 0,-6-4 162,-3-26-195,-20 19 94,-20-8-178,3 23 825,-31-13-865,19 23 355,-37 1-377,19 14-6,-20 9-201,13 11-34,13-3-1983,-4 20-4684,24-14 6919,-3 10 0,15-23 0,2-9 0</inkml:trace>
  <inkml:trace contextRef="#ctx0" brushRef="#br0" timeOffset="177552">6131 10374 17386,'-48'-23'623,"1"0"0,-1 1 0,-10-10 1,3 10-353,11 23 1,3 7-1558,-18 12 1367,16-1 0,1 5-25,7 4 0,2 5-28,-2 6 0,2 4-22,-2 6 0,1 3-404,11-14 1,1 2-1,1 0 385,1 2 0,1 0 0,2 2-4,3-1 0,2 1 1,2 0-9,2-1 1,4-1 0,2 0-27,8 16 1,8-3-12,8-5 1,6-5 27,-1-12 1,6-4-16,10-7 0,7-4 1,0-4 48,11-2 0,3-5 26,-4-1 0,4-1 0,1-7 136,-11-8 1,2-6-1,-2-2 1,-3-1-161,0-2 1,-4-1 0,0-5 168,-5 1 0,1-4 0,-2-2 0,-8-1 58,2-19 1,-10-2-101,-6-2 0,-7-1-1180,-4-1 1,-7 1 1092,-5 2 0,-7 1-17,-5 6 0,-6 4-90,-7 5 0,-6 6-42,-5 6 1,-5 5-181,-4 6 1,-2 4-3341,-2 5 0,0 4 3627,6 3 0,4 3 0,-13 1 0,27 3 0</inkml:trace>
  <inkml:trace contextRef="#ctx0" brushRef="#br0" timeOffset="179459">2335 12152 12270,'9'-40'3273,"-1"1"1,0 3-5281,2-14 1,0 3 2482,-7 25 1722,2-11-1671,-4 24-403,-1 2 702,-3 8-826,-7 25 0,0-3 5,-9 36-44,5-2-505,7-18 1,0 1 461,2-8 1,2 0-337,1 14 1,3-1 2760,8 7-2629,-2-17 1,3-3-381,15 2 246,-4-16-628,6-10 281,-1-11-1072,1-12 2047,-6 1 49,-9-7 342,-8 4 416,-3-3-315,-1 1-67,-2 2-68,-1 8 3269,0 3-3604,0 4-230,2 0-56,0 2 90,9 0 5,-2-2 6,9-1 5,-3-5 34,1-1-5,-1-1 28,0-1 49,1-1-60,-3 3-74,-2 3 79,0 0-28,-4 4 134,4-3 73,-3-1-6,3-3-27,-1-3-40,-1-4 6,0-2-29,-1-2-38,-2 2 44,-1 1-5,-2 5-28,0 3-39,-1 5-90,-2 2-28,-2 1-28,-13 10 16,-1 5-10,-9 11-12,10-3-38,2 15-7,14-11-111,9 12-236,15-9-291,14-5-291,14-3-126,-19-12 0,2-2-978,4 1 1,2-3-788,3-1 0,0-2 300,2-3 1,-1-4 2598,-3-2 0,-2-3 0,-5-3 0,-3-3 325,15-20 5001,-19-5-1164,-14-3-1462,-9-2-869,-8 2-593,-3 3-277,-4 5-200,2 2-201,2 1-145,3-1 498,7 1-689,4 2 205,5 2-199,0 6 66,-3 5-72,-3 7-73,-4 1-78,-5 0-34,-3-2 12,-4-2-12,0 0 6,1 3-40,6 4-33,1 4-78,3 3 33,0 4 73,0 19 0,0-1 0,0 33-11,-1 2-669,-1-18 0,0 2 632,0 4 1,-1 1-130,1 2 1,-1-1-530,1-1 0,2-1 115,2-3 1,2-2-312,1-7 0,3-2-3679,15 14 4581,7-18 0,-12-14 0,-3-9 0</inkml:trace>
  <inkml:trace contextRef="#ctx0" brushRef="#br0" timeOffset="179619">3041 12309 14471,'-4'-2'7494,"0"1"-7399,4 1-789,38-64-2180,13 32 43,-16-7 0,2 1 2831,4 21 0,-4 6 0,-19 4 0,-3 3 0</inkml:trace>
  <inkml:trace contextRef="#ctx0" brushRef="#br0" timeOffset="179854">3837 11856 20011,'-3'-4'3237,"0"0"-5689,-23-10 0,-8 0 2631,10 7 679,-19-6 1,1 4-820,20 19 815,-7 12-854,19 1-6,3 23-16,6 11-416,0-14 1,0 4 369,2 9 1,1 4-308,2-5 0,0 4 0,1-3-160,0 5 0,1 0-1747,0-2 0,2 4 1,-2-7 2281,-2-8 0,-1-4 0,1-3 0,-2-4 0,-1 4 0</inkml:trace>
  <inkml:trace contextRef="#ctx0" brushRef="#br0" timeOffset="179993">3402 12954 17132,'-1'-51'893,"-1"1"1,0-1 0,1 0 0,1 1 0,2 8-788,8-9-128,-1 20 0,2 1-443,21-25-605,-10 28 1,2 2-2146,19-14 3215,-16 18 0,-1 3 0,-5 4 0,0 0 0</inkml:trace>
  <inkml:trace contextRef="#ctx0" brushRef="#br0" timeOffset="180202">4233 12110 19274,'-8'-6'3243,"1"1"-2685,7 5-2110,0 0-4934,51-43 6486,-16 29 0,-6-10 0,-1 4 0,-6 16 0</inkml:trace>
  <inkml:trace contextRef="#ctx0" brushRef="#br0" timeOffset="180370">4203 12334 20022,'-4'0'4503,"0"0"-4800,4 0-9534,95-47 9207,-61 31 0,18-9 1,-7 2-1,-35 20 0</inkml:trace>
  <inkml:trace contextRef="#ctx0" brushRef="#br0" timeOffset="183376">5524 12155 19143,'6'-43'813,"1"1"1,-4 1 0,-5 7-663,-10 17 57,-12 0-74,-1 12-44,-12 4-17,-10 11-50,7 3-7,8 5 1,1 3-265,-9 13 245,14-9 0,1 0-2,2 14-7,14-10 24,18-9 38,9-11 34,13-10 62,5-13 61,6-12-67,-8-1 137,-7 2 0,-2-1-75,2-2 72,-2-1 1,-2 1 49,-4 4 216,1-4-378,-14 19-150,-4 6 4,-4 10-4,-1 7-7,-4 13-10,-1 10-12,-1 11 28,2 8-50,2 4-568,2 3 215,5-2-302,4-6-398,5-7-785,7-15 522,-3-14-5299,19-19-112,-3-17 6508,20-16 258,-26 11 0,0-2-1623,0-3 1,-1-2 1622,-2-2 0,-1-3-70,-1-9 0,-3 0 913,-6 13 0,-2 0 562,1-12 1,-5 1 818,-8-10-1896,-9 14 0,-3 0 182,-10-11-59,-2 16 0,-6 5 1710,-25 2-1828,18 12 1,-4 3-65,-3 4 0,-3 3-57,-3 6 1,-2 4-53,-1 4 0,-1 3 524,1 6 0,1 5-623,3 3 1,2 4-26,4 4 1,3 4-26,5 4 0,3 2-8,4 3 0,6 2-189,4-1 0,4 1 169,6-1 1,5 0-12,8-3 0,6-1 999,6-3 1,6-2-1023,10-2 1,7-5 13,8-3 1,6-5-294,-10-11 0,2-3 1,1-2 312,5-1 0,2-3 0,0-3 28,3-3 0,1-3 1,-2-2 3,-10 2 0,-1-2 0,0-3 89,13-9 1,2-5-1,-5-1 126,-3-5 0,-2-3-124,-10 9 0,2-2 1,-4-3 156,-5-6 1,-3-4-1,-5 4-179,-5 5 0,-4-3 15,2-13 0,-2-7 0,-5 3 296,-10 3 0,-5 0-376,-5-17 1,-5 2-34,1 22 0,-8 7-322,-26-2 0,-8 10-1628,7 13 1,-3 4 1702,8 2 0,-2 1 0,5 1 1,1 3-1,7 1 0,-10 5 1</inkml:trace>
  <inkml:trace contextRef="#ctx0" brushRef="#br0" timeOffset="187219">2314 13609 10125,'0'-8'7841,"0"2"-5880,0 6 767,0 0-2555,-10-36-223,7 27 22,-6-24 39,12 38 6,17 22-34,-2 5-50,12 22-6,-19-24 0,-2 1-434,-2 3 0,-2 0 401,1 23 40,-10-21 0,-4-2 150,-5 2 128,-12 6 96,3-27-162,6-8 179,0-15-163,11-4 743,-1-12-798,12-4 33,0 4-90,24-18-55,0 12 22,8-6-43,-10 17 1,1 2-386,17-6 352,-13 7 0,2 0-25,23-8 56,-6 0 79,-4-5-18,-20 9 68,-1-4 28,-19 12 50,0 0-67,-4 4 579,-2 3-467,-1 4-196,-1 0-22,1 11 11,0 5-23,1 16 1,0 4-29,0 6-145,-2 2-2146,0 16-5729,1-19 7206,1 3 0,-1-29 0,0-9 0</inkml:trace>
  <inkml:trace contextRef="#ctx0" brushRef="#br0" timeOffset="187394">3022 13436 20638,'-34'-3'-8626,"8"0"7211,34 27 0,-3-14 0,0-1 0</inkml:trace>
  <inkml:trace contextRef="#ctx0" brushRef="#br0" timeOffset="188377">3339 13506 23590,'-50'-7'179,"0"-1"0,4 1 0,6 8-167,6 26-24,10 2 7,11 0-6,9-2 11,12-6 16,8-5-4,11-9 16,5-5 56,0-8 112,-2-4-28,-10-3 548,0-8-457,-13 10 418,3-7-436,-8 13-224,-1-1-6,-2 18-11,-1 8-6,-4 21-5,-4 16-3,2-19 0,-1 4-579,-3 7 0,-1 4 518,3-13 0,-1 2 1,-1 0-78,0 5 1,-1 1 0,-1 0-8,0 1 0,1-1 0,-1 0 99,0-4 1,1-2-1,-1-1 116,-2 6 0,1-6 78,-8 1-72,10-45-33,7-31-24,5-27-8,3 21 1,2-1-606,-1 6 1,1-2 405,8-24 0,4-1-129,-1 18 1,2 0 12,-1 2 1,2-2 0,2 3-280,9-7 1,2 3-43,0 1 1,2 3 125,0 2 1,2 1 246,-3 3 0,0 0 213,-1 3 0,-1-1 156,-4 3 1,-1 0 542,-5 2 1,-2 1 81,6-19 67,-12 8-49,-6 11-85,-5 7-129,0 7 1185,0 2-1482,1 3 52,4 2-220,3 3-16,4 3-12,0 10 6,-1 11-12,-5 15-27,-8 14-240,-10 11 234,3-28 0,0 0 3,-2 1 0,0-1 8,-7 27-8,6-12 20,5-13-12,9-12 11,0-9 29,4-7 66,-3-4 363,-1-1-32,-2-2-338,0-4-37,-1 0 16,0-6-72,0 4-11,2-4 10,0 5-27,0 0-11,1 2 22,-2 2 39,-1 1-50,0 3 16,0-3-49,0 3-198,5-2 91,-2-1-392,6 2 128,-5-2-1814,8 1-711,-2-2-6891,9-3 8108,-9 2 0,-1-2 0,-7 3 0</inkml:trace>
  <inkml:trace contextRef="#ctx0" brushRef="#br0" timeOffset="189143">3640 13700 8108,'-4'1'1485,"0"0"990,4-1 1446,-12-10-1597,9-2-1421,-8-6 508,11-8-342,0-4-250,0-12 172,3-17-700,-1 18 431,4-22-514,-2 40 161,1-17-10,-1 20 151,1-3-426,-2 10-11,0 4-79,-3 9-11,0 1 40,2 8-1,0 2-16,2 29-18,-3 17 12,0 1 3,-3-18 0,-1 0 3,-4 18-4,0-16 1,1-1 3,-2 14-6,2-18 0,1-4 11,3-9-5,-3 10 16,4-26 84,1-5-61,4-15-17,4-9-11,0-3 11,7-12 17,0 4 11,14-19-11,-1 12-29,5-1-3413,-8 20 3402,-8 9-10,2 6 5,3 14 0,-3-1-6,18 24 12,-20-13-6,15 18 0,-10-15 3409,7 2-3426,8-6 22,-7-8-5,-1-9 17,3-22-11,-16 3 10,2-8 1,0-4 23,-1-19-7,3-11-8,-11 13 1,-2-2-409,-2 12 0,-1 1 414,1-7 0,0-1 86,-3 3 1,-1 5-17,-1 5 167,-7-13-161,1 34-90,-2 0-6,4 12 11,1 18-22,1 10 839,0 23-856,2-22 0,0 2-388,2 3 1,-1 1 331,2 24-202,0-23 1,0 1-1658,2 23 1932,2-20 0,0 0 0,-1 1 0,5-5 0</inkml:trace>
  <inkml:trace contextRef="#ctx0" brushRef="#br0" timeOffset="189334">4178 13437 24631,'25'-47'-9275,"-1"9"7859,21 27 1,-25 7 0,0-1 0</inkml:trace>
  <inkml:trace contextRef="#ctx0" brushRef="#br0" timeOffset="189794">4760 13427 19871,'-5'1'3814,"1"0"-3568,4-1-750,43-26-593,2 12-532,-3-4 1,3 1-2007,-8 10 0,-1 3 3635,24-2 0,-25 4 0,-18 2 0</inkml:trace>
  <inkml:trace contextRef="#ctx0" brushRef="#br0" timeOffset="189935">4922 13569 12701,'-8'4'9320,"1"0"-7919,7-4-337,0 0-1333,55-21-3338,-1-1 2756,-9 5 1,0-1 0,2-1 0,-20 8-1</inkml:trace>
  <inkml:trace contextRef="#ctx0" brushRef="#br0" timeOffset="193461">6143 13158 20991,'-21'-37'648,"0"-1"0,-5 5 0,1 12-346,-3 34-72,-20 16-177,23-7 0,0 2-957,-4 7 1,0 2 917,-1 6 0,0 2-3,2 1 0,2 4-1591,3 8 1,4-1 1559,6-17 1,4-1-9,4 9 0,8-3 922,15-1-945,18 1-2018,12-17 2047,6-12 50,0-17 400,-7-10-400,-14-3 2363,-3-19-2262,-20 11-73,2-6 95,-24 2 3220,-5 14-3332,-17-3-39,-6 13 181,4 7-170,-21 15-44,19 4-57,-13 11-179,23-1-571,12 0-1803,10-2-7188,12-6 9033,2-8 0,0-7 0,-5-6 0</inkml:trace>
  <inkml:trace contextRef="#ctx0" brushRef="#br0" timeOffset="193834">6146 12894 17697,'-39'-18'704,"1"1"1,-1-1 0,-9 3 0,-3 2-1,5 8-410,5 12 0,0 6-1010,1-1 1,-3 3 0,3 2 787,-3 4 1,1 4 36,-8 10 1,1 8-959,15-2 1,1 5 0,3-2 859,-5 4 1,2 3-9,6 4 1,1 5 0,8-3 106,11-3 1,7-1-141,3-9 0,2 1 1,2-2 3,3 8 1,6-4-59,18 5 0,9-6-70,3-15 0,7-6-335,-9-10 0,6-1 0,2-1 0,-1-4 375,11 0 0,1-4 0,1-3 102,-6-3 1,1-3 0,0-1 0,-5-2 46,-3-1 1,-5-2 0,0-4 118,3-4 1,0-5 0,-4-2 151,-7-3 1,-3-3-1,-2-1-107,0 0 1,-2-2 0,-1-1-47,-1-5 0,-2-2 1,-5 0-26,-3-15 1,-6 2-101,-4 11 0,-3-2 3,-4-11 0,-7-2-87,-10 0 0,-7 2-182,-1 1 0,-8 3-780,2 16 1,-4 2-1,-2 6 1018,-10 3 0,1 8 0,11 7 0,4 4 0,-9 3 0</inkml:trace>
  <inkml:trace contextRef="#ctx0" brushRef="#br0" timeOffset="198819">16223 6148 17042,'16'-56'1809,"0"1"0,-1 1 1,-1 9-6547,-5 18 4816,-1 6 1391,-5 15-1403,-6 21 1,-5 17-40,-6 24 173,5-18 0,-1 2-185,-2 6 1,-1 2-20,0 2 1,-2 1-12,0 0 0,-1 1-6,0-4 0,-2-2 14,1-5 1,-2-3 22,2-7 0,-3-5-178,-24 8 189,14-19 3048,-10-21-3015,15-14 57,-8-16 22,-1-9 33,1-2-58,12 20 0,1 3-70,-7-6 16,-5 4 763,0 20-779,4 10-22,-12 16-12,22-1 447,5 18-402,22-9 45,14 8 5,8-16 0,7-3-44,2-3 0,2-2-357,3 0 1,3-3 333,-2-5 0,3-2 0,-5-1-19,-7 0 0,0-2 11,7 0 1,5-1 0,-4-3 49,2-5 0,-4-1-53,-5 3 0,-3-2 3,0-1 0,-3-1 310,7-6-257,-21 9-22,6-3-101,-23 11-605,-3 6-382,-1 1-8805,-2 11 9396,2-7 0,0 1 1,2-8-1</inkml:trace>
  <inkml:trace contextRef="#ctx0" brushRef="#br0" timeOffset="200060">15521 8092 14329,'22'-43'1417,"0"0"0,0 0 0,-2 3 0,0 0 0,-1 2-885,5-7 1,-2 2-436,-2 7 0,-3 2 665,10-18 69,-10 21-551,-10 15-80,-5 14-133,-11 18-5,-11 18-51,4-8 0,-3 4 4,-1 7 0,-3 4 0,2-3-18,1-2 0,2 1 10,-1 9 1,1 5 0,6-8 17,8-2-6,3-4 1,6-5 423,13-15-353,11-4 11,9-17-12,7-13-3408,5-12 3431,1-7-5,-1-3-66,-5 1 21,-5 6-18,-10 11-16,-12 9-39,-9 13 22,-8 10-5,-1 20-6,-1-4 17,-3 22-40,-3-10-55,-2 13-124,3 5-425,4 3-855,10-24 1,5-2-2670,16 15 348,10-9 3803,13-33 0,-33-8 0,8-4 0</inkml:trace>
  <inkml:trace contextRef="#ctx0" brushRef="#br0" timeOffset="200426">16302 7704 9875,'-13'-57'1748,"-1"-1"1,0 1 0,0 4 0,-1 1 0,-3 4-1206,-8-3 0,-5 5-713,-4 5 1,-5 6 438,-4 6 0,-8 7-108,9 13 0,-6 6 0,-2 2 0,2 3-684,-5 3 1,2 3 0,-4 4 543,1 2 0,-3 3 0,0 3 0,5 4 3,-2 9 1,5 5-1,2 4-10,12-8 0,2 2 0,2 3 0,1 0-264,2 3 1,2 1 0,2 2 0,2 1 243,3 0 1,2 1-1,2 1 1,3 0-7,0 15 1,3 0 0,6-1-2,5-3 0,5 0 0,6-3-361,3-5 1,5-1 0,5-4 348,6-3 1,5-4 0,4-5-27,6-2 1,5-5-1,3-4 0,-9-7 1,3-4 0,1-1 0,1-2-149,3-2 0,1-1 0,1-3 0,0-2 204,2-2 1,-1-2 0,1-2 0,-1-1 22,-2-2 0,-1-1 0,0-2 0,-1-3 74,2-6 0,1-4 1,-3-1-1,-4 0-44,-2 2 0,-5 0 0,-1-4 39,6-11 0,-2-5 0,-8 0 275,-11-5 0,-6-1-329,-4 8 0,-2-3 0,-2 0-10,-3 0 1,-3-1 0,-4 1 259,-4-20 1,-8 3-258,-6 3 1,-10 4-52,-4 18 0,-6 2 0,0 3-61,-3-1 1,-4 5-385,0 6 1,-5 2 0,2 4 459,-7 5 0,4 3 0,12 0 0,3 1 0,-26 2 0</inkml:trace>
  <inkml:trace contextRef="#ctx0" brushRef="#br0" timeOffset="201309">15647 5362 12388,'14'-48'2507,"0"1"0,-2 6 1,-4 9-1399,-6 15-947,-4 12 96,-11 7-57,-5 11 107,-24 27-190,12-5 0,0 2-104,7-9 0,-1 1-222,-7 13 1,3-1 112,-1 5-314,-2 9-39,12-15-2941,14 0 695,11-25 2694,25 2 0,-18-16 0,12-1 0</inkml:trace>
  <inkml:trace contextRef="#ctx0" brushRef="#br0" timeOffset="201497">16253 5209 20218,'50'-14'468,"-1"-1"1,-6 0-1,-6 9-143,-5 29-83,13 18-223,-19-17 1,1 1-844,9 7 0,1 2-237,-2-3 0,0-1 1061,-2-2 0,-3-3 0,11 8 0,-19-15 0</inkml:trace>
  <inkml:trace contextRef="#ctx0" brushRef="#br0" timeOffset="202969">14761 5950 17938,'12'-45'894,"0"-1"1,-1 2-1,-7 10-216,-13 21-107,-16 1-296,-6 16-73,-15 15-130,11 5-19,9-2 1,0 3-24,4 0 1,0 2-534,-9 18 1,0 1 494,11-15 0,2 2-4,-3 20 1,5-3 22,11-10-305,9-3 1,5-2 304,6-13 90,37 7 27,-15-25 29,17-8-78,-21-4-2748,3-13 2927,-16 2 793,-2-9-917,-18 6 373,-18 3-462,-19 12-28,0 4 16,-16 7-5,4 7-39,10 0 3286,-1 8-3595,32-6-167,1 1-2319,16 0 2806,14-6 0,-9-1 0,6-3 0</inkml:trace>
  <inkml:trace contextRef="#ctx0" brushRef="#br0" timeOffset="203360">14972 5651 18767,'-49'-22'573,"0"0"1,0 0-1,1 4 1,0 2 0,3 11-376,-5 16 1,2 10-1161,-3 6 0,0 4 1005,16-6 0,1 2 0,1 2-663,-1 4 1,2 1 0,2 1 630,-7 8 0,4 3-13,5 1 0,0 6 0,6-4 14,3 1 0,4 1-50,2-5 1,0 2 0,6-2-280,10 2 0,7-4 221,8-6 1,4-5 56,-1-8 0,5-5-9,24 0 1,5-8 83,-13-8 0,2-5-27,19-2 0,0-5 33,-21-1 0,-3-4 140,14-16 1,-5-4-43,-2-4 354,-18 7 1,2-5-1,-4 0-405,-8 0 1,-4-2-17,8-16 0,-2-3 5,-9 6 1,-2 2-29,-3 11 1,-2-1 105,-2-11 1,-3 3 11,-9-7 309,3 19 1,-2 3-467,-9 0 314,0 15-1462,3 13 1432,0 18 1,7-8 0,0 9-1</inkml:trace>
  <inkml:trace contextRef="#ctx0" brushRef="#br0" timeOffset="204076">17299 5750 13782,'2'-6'5837,"0"1"-5098,-2 5-196,-21-61-291,5 45 106,-14-14 1,-6 5-418,-14 38 145,14-2 1,0 3 20,-16 21 62,14 5-125,15-7 57,6 14-45,12-16 11,2 9 79,9-15 112,6-8 391,7-9-308,5-8-52,2-8-31,2-8 0,-1-5-12,-3 0-22,-8 2-34,-6 6-88,-5 7-85,-3 4-6,-5 9-17,-7 16-5,-2 7-11,-4 15-85,3 0-123,3 7-308,3 4-565,3-1-768,7-8-997,7-14-5208,8-17 8076,1-15 0,-6-2 0,-5-3 0</inkml:trace>
  <inkml:trace contextRef="#ctx0" brushRef="#br0" timeOffset="204443">17328 5748 13950,'-17'-39'1337,"0"0"1,-1 0-1,-7-14 1,-5 11-848,3 25 0,-5 8-591,-17 6 1,-3 7 282,12 4 0,0 4-121,-8 2 1,4 4-15,17 0 1,2 4 17,1 2 0,1 4-119,0 3 0,1 3 62,-4 8 1,2 3-4,4 0 1,4 1-1,5-1 1,5 0-15,7-3 1,6-2-1,6-2 1,5-2-23,9-4 1,6-4-32,6-2 0,4-4 37,-8-6 0,4-4 4,1-4 0,5-2 1,-3-3 45,1-5 0,-1-3 31,17-2 1,-1-7-1206,-14-13 1,-6-5 1221,-12 11 0,-4-3 61,3-16 1,-5-2-126,-13 11 1,-3-2 62,2-9 1,-4-3-14,-4 0 0,-4 0-3,-1 2 0,-4 2-14,-3 4 0,-3 3-14,0 5 0,-2 4 392,-20-8-661,4 16-377,8 13-9213,9 11 9566,10 0 1,6 2 0,2-6-1</inkml:trace>
  <inkml:trace contextRef="#ctx0" brushRef="#br0" timeOffset="205054">18696 4933 11743,'9'-44'1766,"-1"0"1,1 0 0,-1-2 0,0 1-1,-4 11-719,-8 11-839,-7 4-91,-9 34 34,-9 21-60,-6 14-58,11-13 1,-1 3-17,-3 4 0,-1 1-699,-5 7 0,1-2 693,9-14 0,1-3 23,1-2 0,3-7 836,4-10-685,5-6-28,8-18-79,9-15 53,7-9 1,4-5 81,4 0 0,1 0-143,0-2 0,2 2 42,2 2 0,1 6-6,11 1-83,10-1 10,4 15-22,-15 14 1,3 4-474,-1 4 1,1 3 407,1 1 1,1 1-359,7 9 1,1 2-1208,-5 1 1,1 2 1268,5 3 1,-2-1 0,-16-8 0,-4-1 0,5 4 0</inkml:trace>
  <inkml:trace contextRef="#ctx0" brushRef="#br0" timeOffset="206137">18516 5481 16096,'-1'-3'5393,"0"0"-3617,1 3-1759,-4-37-45,1 34 50,-7-19-5,-3 52-79,-7 13-363,-5 12-1513,7-10 0,3 3-2978,5-8 1,1-2 3564,0 2 1,2-5 0,5 1 0,2-31-1</inkml:trace>
  <inkml:trace contextRef="#ctx0" brushRef="#br0" timeOffset="206527">18547 5517 12383,'-12'-43'1492,"0"0"1,0 0 0,1-8 0,-4 9-1009,-10 16 1,-3 9 282,-20 6-440,17 10 1,-3 2-115,-1 6 0,0 5-59,-7 11 0,2 3-120,11-6 0,2 2-273,-9 14 1,3 3 252,13-10 0,3 1-9,-3 8 1,1 3-12,5 0 1,3 1-6,2 0 0,5 1 5,6-1 0,5-1-19,4-1 0,6-3-6,9-1 0,5-5 0,9-3 1,4-5 18,6-5 1,2-5-408,3-5 0,-1-6 486,-3-6 0,-3-5 39,-6-4 1,-3-5 215,-6-4 1,-5-3-217,-6-2 1,-3-3-29,-5-1 1,-5-3-23,-3-1 0,-3-1-20,-5-3 0,-2 0-8,-3-2 0,-2 2-8,1 8 0,-3 1 22,-7-9 0,-2 3 229,-11-6-490,-3-3-29,20 26-3174,28 20 2888,11 6 1,-3 1 0,-6-3 0</inkml:trace>
  <inkml:trace contextRef="#ctx0" brushRef="#br0" timeOffset="207020">19517 5480 23086,'-10'-43'291,"0"-1"0,3 2 0,8 7-151,24 17-61,11-2-40,7 7-39,18 10 0,-17 7-6,-13 4 1,-1 3-18,6 15 23,-1 1-33,1 22 44,-30-6-5,1 1-29,-34-1 51,-10-21 17,-15 2 28,-2-8 168,-3-8-1,16-11-94,9-2 112,16-10-62,12 0-101,6-2-55,21-1-29,-2 7 6,22 2-17,-8 9 5,22 13-5,-18-3-14,-8 5 0,-2 3-59,-6 6 29,4 4-198,-28 4-323,-19-7-768,-17 9-1608,7-18 0,-2-2 2941,-17 5 0,7-6 0,27-10 0</inkml:trace>
  <inkml:trace contextRef="#ctx0" brushRef="#br0" timeOffset="207369">19658 5058 17031,'0'-7'3887,"0"2"-3313,-31-9 0,-11 1-265,8 11 29,-27-3 1,-4 7-905,33 12 1,3 7 671,-16 9 1,1 3-74,14-6 1,4 1 11,-6 15 0,2 3-28,8-5 0,2 4-410,3 1 0,3 5 0,2-1 393,5-7 0,3-1 0,4 0-6,5 7 1,5 1-1,3-5-5,7-1 0,7-5-12,3-9 1,7-1-1,1-5 4,-1-4 1,2-4-1,2-1 17,10 4 0,3-2 1,1-3 23,-7-7 0,2-2 1,0-2-1,-3-3 17,5-2 1,-2-2-1,0-4 58,2-4 0,-1-3 0,-6-2-27,-6-4 0,-5-4-8,0-9 1,-5-5-13,-5-9 1,-5-5-32,0-3 1,-4-3-281,-6 12 1,-1-2 0,-6 2 251,-7-12 1,-8 2-65,-9 4 0,-5 5-39,2 12 0,-7 6 112,-14 10 0,-8 5 0,9 3 0,-5-2 0,0 9 0,-1 0 0</inkml:trace>
  <inkml:trace contextRef="#ctx0" brushRef="#br0" timeOffset="210053">12659 7075 6760,'48'-1'903,"0"1"0,-1-1 0,5 0 0,1-1 0,1 0-168,2-1 1,2 0-1,1-1-1404,-5 0 0,1 0 0,1 0 1,3 0 870,-6 0 1,2 0 0,0 0-1,2-1 1,2 1-287,-6 0 0,2 0 1,0 0-1,2 0 0,1 0 1,3 0 165,-8 1 0,3-1 0,2 1 0,1 0 0,0-1 0,0 1 1,0 0-1,-3 0 0,-2 0-141,11-1 1,-3 0 0,-3 1 0,1 0 0,3 0 0,4-1 76,-13 2 0,3-1 0,3 0 0,1 1 0,1-1 0,0 0 0,0 1 0,-1-1 0,-2 1 0,-2 0-140,8-1 0,-3 1 0,-2 0 0,0 0 0,2 0 0,1-1 0,6 1 136,-15 0 1,3 0-1,2 0 1,3 0-1,0 0 1,1 0-1,1 0 1,-2 0-1,0 0 1,-1 0-1,-3 0 1,-1 0-24,8 0 0,-2 0 0,-3 0 0,-1 0 0,1 0 0,1 0 1,2 0-1,5 0 26,-14 1 0,3-1 0,3 0 0,1 0 1,3 1-1,0-1 0,0 0 0,0 0 0,-1 0 1,-2 1-1,-1-1 0,-4 0 0,-3 1 1,-4-1 0,18 1 1,-9-1 0,-3 1-1,-1-1 1,2 1 0,8-1 10,-12 1 1,3 0-1,4 0 1,1-1-1,2 1 1,1-1-1,-1 1 1,-1-1-1,-2 1 1,-3 0-1,-3 0 39,15 0 0,-6 0 0,-2 0 1,-1 1-1,2-1 0,3 0-31,-10 1 0,3-1 1,2 1-1,0-1 1,1 1-1,-1-1 0,-1 1 1,-3 0-1,-2-1 3,5 1 1,-4 0 0,-2 0 0,-1 0 0,2 0 0,2 0-38,3 1 0,4-1 0,2 1 1,-1 0-1,-3 0 0,-5-1 1,-7 1-23,3 1 0,-8-1 1,3 0-89,7 1 1,5 1 0,-1-1-1,-11 1-184,-6 0 1,-7 1-6341,25 7 6631,-46-1 0,-15-3 0,-9-2 0</inkml:trace>
  <inkml:trace contextRef="#ctx0" brushRef="#br0" timeOffset="211170">15501 8728 18515,'-19'27'371,"-1"1"1,-2 2 0,-1 0-305,-1 2 0,-3 2-867,-4 4 0,-3 2 814,-6 6 0,-1 2-322,10-14 0,0 2 0,-1-1 280,-1 2 0,-1 0 0,1-1-49,2-1 1,0 0 0,3-1-182,-8 9 1,4-3-76,10-10 1,8-4-5359,15-1 5009,18-22 1,-5-2 0,-7-5-1</inkml:trace>
  <inkml:trace contextRef="#ctx0" brushRef="#br0" timeOffset="211371">15692 8811 16303,'3'-5'4979,"-2"1"-3478,-1 4-1137,26 3-106,-5 18-140,29 13-104,-27-8 0,1 4-508,6 3 1,3 2-123,5 4 0,2 1 245,-8-7 1,2 0 0,-4-2 0,-2-3 0,-3-2 0,0 0 0,0 0 0</inkml:trace>
  <inkml:trace contextRef="#ctx0" brushRef="#br0" timeOffset="212504">14352 10041 14947,'0'-5'5540,"0"2"-4751,0 3-234,41-69-129,-18 45-275,4-14 0,2 3-5,-3 27-90,-1 9-17,-2 12 6,1 15-23,2 15-14,-12-15 1,0 2-15,1 3 1,-1 2-393,1 4 0,0 1 311,0 3 1,-1 0-161,0 2 1,-2 1-161,-2-2 1,-3-1-277,-2-1 0,-6-3-749,-7-4 1,-5-2-1836,-13 13 3267,-4-21 0,0-5 0,16-9 0,-12 3 0</inkml:trace>
  <inkml:trace contextRef="#ctx0" brushRef="#br0" timeOffset="213060">14333 10442 10730,'-5'-4'8122,"1"1"-5955,4 3-2072,14-62-39,22 38-51,-7-14 1,4 2-398,6 22 0,4 6 356,2-4 0,0-1-60,1-1 1,-1 0 11,-10 3 0,-1-1-300,13-8 1,-3-1-289,9-9 301,-19 7 1,-3-1 29,-1-16 223,-17-2 141,-23-1 44,-17-3-17,5 22 1,-5 3 38,-5-1 1,-3 3 58,-4 2 1,-3 3-152,-4 2 1,0 4 111,9 2 0,0 2 86,-22 4 1,-1 4-31,18 2 0,-1 3-96,2 0 0,-2 1 0,2 3-5,-12 9 1,4 4-43,-3 6 1,1 4-14,17-8 0,1 2 1,1 1-255,0 3 1,1 2 0,2 1 244,2 1 0,3 2 0,2 1 3,3-1 1,4 0 0,3 1-24,1 17 1,10-2-277,12-4 0,9-4 268,-2-12 0,8-4-40,15-4 1,10-4 0,0-4-559,-7-6 0,0-3 1,4-1 571,4 1 1,3 0 0,2-1 0,-2-2 20,-4-3 1,-1-2 0,0-1 0,0-1 47,0-2 1,0-1-1,0-1 1,-2-2 45,13-2 1,-1-3 0,-2-3 24,-8-1 1,-1-3-1,-4-3 118,10-11 1,-8-6-65,-13-1 0,-9-4-73,-10-3 0,-9-2-53,-9-3 0,-8 0 22,-6-2 1,-7-1 10,-8 0 1,-5 2-13,11 18 1,-3 1 0,0 1 6,-15-10 0,-2 3-31,4 7 0,0 4-90,7 8 1,2 4-132,-12-1-1874,22 11 1636,15 8 1,8-2 0,0 3 0</inkml:trace>
  <inkml:trace contextRef="#ctx0" brushRef="#br0" timeOffset="213940">16232 9720 13189,'-5'-2'6290,"1"1"-3838,4 1-1846,-28-72-2348,53 40 0,3-1 1772,-30-12 1,3 2 11,40 10 0,5 12 851,-17 14-885,6 7 1,0 4-9,-4 5 0,0 4 0,-4 6-22,-13 19 5,-9 17 8,-13-25 1,-4 1-126,-5 1 1,-5-1 136,-4 0 0,-2-2-12,-1-1 1,-1-1 13,1-4 1,1 0 2,1-1 1,1-2-9,-4 5 45,9 1 3234,27-19-3279,12 2 11,18-7-22,-4-3 0,1-1-67,19-2 72,-9-1 1,2-1-21,0-3 1,-1 0 19,-7 1 1,1 0 5,15-6 0,-2-2-14,-18 2 0,-3 0 0,8-5 0,-2-3-28,-4 0 0,-3-3-76,-3-11 1,-5-2 16,3-16 0,-16 11 0,-6-2 31,-9 12 0,-7 0 8,-12-19 1,-5 1 58,7 15 1,-4 3 28,-10 1 0,-8 0 0,4 6-9,9 11 0,0 4 3,-10-2 1,-5 2-1,1 4 2,-3 7 1,0 5-623,9 0 1,-2 2 0,0 2 608,1 3 1,0 3-1,0 4-13,-7 9 0,0 5 1,3 1-3,5 0 1,2 1-1,2 1 4,0-1 0,2 2 1,2 1-3,5 0 0,3 2 0,5 1-2,1 17 1,5-1 2,2-10 1,5 1-18,10 11 0,18-3-25,13-28 0,13-5 1,5-3-1,-3 0 24,5 3 1,0-3 0,7-1-317,-10-7 0,5 0 1,5-1-1,-1-2 0,-1-1 1,-5-4 369,5-4 1,-4-3-1,-2-2 1,0 0-9,0 0 0,1 0 0,-3-1 1,-2-4 41,5-7 0,-3-3 0,-6-1-312,-9 1 0,-4-2 312,13-16 1,-8-7-821,-17-6 0,-9-2 756,1 10 0,-6-3-41,-11-6 1,-7-6 0,-5 7 23,-10 3 1,-4 4-182,8 6 1,-1 0 0,-5 4 194,-11 6 0,-5 4 0,7 5 0,-7-2 0,8 10 0,0 0 0</inkml:trace>
  <inkml:trace contextRef="#ctx0" brushRef="#br0" timeOffset="218403">14232 10985 20369,'-34'37'1081,"-6"8"-989,16-15 1,-2 2-1067,-4 3 1,-2 1 1009,-2 2 0,-2 2-11,-2 0 1,-2 0-15,1 0 0,0-1 3,2-3 0,1-2-3,5-5 1,3-3 653,-13 11-626,19-19 287,15-19-348,17-18 33,11-17 17,14-16 8,-12 20 1,1-3 24,11-16 1,-1 0-453,-8 14 1,-1 0 448,0 1 0,0-3 0,0 4 62,-1 1 1,0 3 49,4-6 1,2 1 305,-4 7 0,0 3-330,0 5 0,0 4 78,30-6-34,6 13-106,-10 12-20,-8 10 1,1 6-420,-10-1 0,0 3 332,18 9 1,3 3-149,-5-3 0,1 1-706,-14-10 1,1 1 0,-1-1-379,11 5 1,-2-2 1254,7 4 0,-5-4 0,-10-4 0,-2-1 0</inkml:trace>
  <inkml:trace contextRef="#ctx0" brushRef="#br0" timeOffset="220438">13468 12303 17473,'14'-49'976,"0"0"1,-1 0 0,-7 7-490,-19 17 0,-24 3-257,-13 21-141,14 9 1,-1 4-771,-19 15 723,19-3 0,1 2-20,8-2 1,0 1 2,-8 12 0,1 2-14,11-9 0,3 1-3,2 2 1,6-3 201,6 2-120,16-6 84,11-15 95,14-4 235,22-23-196,-5-6-160,-19 4 0,-2-3 166,14-14-28,-8 2-23,-10 6-39,-11 9-67,-9 9 437,-6 14-577,-8 15-6,-2 5 0,-3 7 1,-1 2-18,-3 6-740,-5 14 0,0 2 662,1-1-132,1 0 0,1 3-305,8-19 1,3-1-1326,-1 14 1,3-1-628,4-16 0,5-3 2473,13 18 0,-5-37 0,3-12 0</inkml:trace>
  <inkml:trace contextRef="#ctx0" brushRef="#br0" timeOffset="220805">13450 11944 14617,'-31'-38'1139,"0"1"1,0 0 0,-15-12 0,-3 14-863,9 28 1,-2 10-80,-5 6 1,-1 6-1505,-3 6 1,0 9 1418,9 2 1,0 6 0,3 2-918,5-1 1,2 3-1,1 0 817,0 0 0,1 2 1,3 1-3,3 6 0,2 1 0,4-1-52,4-5 0,3-2 0,0 0 31,-1 0 1,1-1 0,4 2-206,4 14 0,6 3 1,7-7 149,10-6 1,8-3 10,-1-4 0,5 1 0,4-8-4,6-12 0,3-7 0,0-3 16,12 2 0,5-5 12,-6-9 1,7-4 0,0-3-1,-8 1 88,2-3 1,-1-3-30,-2-1 1,7-2-1,-1-2 1,-7-2 90,2-11 1,-4-4-4,-11 6 1,2-3 0,-4-2-1,-4-1 1,-3-2-1,-3 1-39,4-6 1,-6-4 38,-9 0 1,-3-5 0,-4 3-57,-6-3 1,-4-1-42,-2 4 1,-2-3 0,-4 3 682,-12-7 1,-7 5-825,-7 5 1,-4 5-435,-5 6 1,-3 6 554,-7 7 0,2 6 0,-7-2 0,7 12 0</inkml:trace>
  <inkml:trace contextRef="#ctx0" brushRef="#br0" timeOffset="223560">15457 12084 11256,'1'-5'7477,"0"1"-6289,-1 4-376,8-70-140,-5 38-387,0-11 1,-2 1 185,-10 17-123,-7 7-214,0 7 45,-6 4-28,-2 5-117,2 2-23,2 2 0,9 4 17,3 0-16,4 1 16,-1 0 100,0-4-27,0-1-17,-1-3-22,1-1-34,1-1 5,0-1-33,3 3-28,0-1 0,0 2 23,-1-1 22,-6 3-40,-2 2-5,-6 3 23,-2 1 16,-1 0 17,0 0-23,3-2-10,3 0 5,4 0-6,2 2 12,0 5 5,0 7 6,-3 5 0,1 5-1,2 1 12,5-1-11,10-3 22,8-6 17,9-8 28,6-6 51,4-11-62,-7-3 195,19-21 1,-15 3 56,13-12 28,-18 5-56,-12 4-67,-8 3-79,-8 5-28,-3 2-5,-2 3 16,0 2-95,3 6 34,1 0-22,2 5 33,0 0-73,3 5 0,1 1 17,2 3-22,0-2 5,-2-1-6,-2-2 46,-2-1 134,1 0-163,-1-5-33,0 1 16,-1-2-16,0 3 22,0 0-5,0 1-2359,0-1-699,1 8 3052,0 4 0,-1-1 0,1 0 0</inkml:trace>
  <inkml:trace contextRef="#ctx0" brushRef="#br0" timeOffset="224260">15432 11902 21495,'3'-32'809,"0"-1"1,0-20-519,-10 49-129,-4 5 51,-10 9 28,-12 12-23,-14 16-109,19-14 1,-1 3-391,-3 4 0,0 2 367,-1 4 1,-1 2-23,1 4 1,1 0-585,0 4 0,2 0 567,1 3 1,3 0-20,2 0 0,3 0-6,4 0 1,3-2-21,5-3 1,4-1-23,7-6 1,6-2 25,5-6 0,6-4 10,8-4 1,5-6-289,7-3 1,3-5 282,4-3 0,2-3 15,-1-6 0,0-2 2,-4-2 0,-2-4 313,-6-1 1,-3-3-272,-5-2 0,-2-2 31,2-9 1094,-9 3-1144,-21 10 32,-11 6-55,-11-1 693,-7 1-677,-10-2-21,13 4-6,-10-3-23,14 3 12,-12 2 10,-7 6 12,-8 7-16,-8 8-197,29-5 1,1 2 150,-24 11-128,16 0-196,17-4-550,19-5-1960,16-6 2868,19-3 0,-14-4 0,4-1 0</inkml:trace>
  <inkml:trace contextRef="#ctx0" brushRef="#br0" timeOffset="224886">15423 12055 13816,'0'-4'6469,"0"0"-5259,0 4-549,2-61-123,-2 40-334,0-14 1,-3 4 69,-7 24-50,-7 4 0,-19 20-146,8-2 56,-13 15 1,-2 7-9,8-4 0,2 1-347,-6 3 1,0 2 318,-4 11 0,6-3-53,7-5 0,4-3 0,2 3-3,10-8 0,3 1-20,1 1 1,2 0-12,0-2 0,4 0-8,8 6 0,4-4-3,2 2 0,5-3 0,4-2 0,18 1 11,-10-15 0,3-3-1589,11-5 1,2-5 1602,-5-6 1,-1-3-12,0-1 0,-2-4-12,-2-7 0,-4-3 105,14-16-9,-15 7 0,-2-2 138,7-17 16,-10-3 238,-30 18-440,-3 11 34,-23 2-22,-4 10-40,-17 0-25,18 7 1,-2 1 13,5 2 0,1 1-11,-30 4-22,12 6 3367,19-1-3384,-1 2-548,14 1-1653,13-2-1110,8-2 3350,8-3 0,-4-5 0,0 0 0</inkml:trace>
  <inkml:trace contextRef="#ctx0" brushRef="#br0" timeOffset="225369">15496 11698 19590,'-47'-42'573,"1"0"0,8 4 0,2 11-164,-16 29 6,0 16-1101,10 5 0,-3 6 795,5 1 1,0 5-534,7-4 0,0 3 1,2 0 456,-2 5 1,1 2-3,4-4 1,-1 4 0,1 2-564,-3 7 0,1 2 0,0 1 543,1 0 0,0 2 1,2 2-1,5-8 0,1 1 0,1 0 1,3-3-357,-2 14 0,7-1 335,12-7 1,5 1 0,3-6 6,3-11 1,5-2 43,7 4 1,8 3-1,3-8-63,16-7 0,9-8 1,-11-7 0,4 0 0,3-3 0,-2-2-55,-4-3 0,0-2 1,-1-2-1,2-1 92,8-2 1,1-1 0,0-3 0,-3-4 44,-5-4 1,-1-4 0,-3-2-1,-3 1-18,-2 2 0,-3-1 0,-1-4 39,5-10 0,-2-4 1,-7-2-5,-8-4 0,-6-2-56,-5 5 1,-1-2-1,-2-2 4,-3-2 0,-3-1 1,-1 2-11,-2-12 1,-4 0-348,-5 1 1,-6-4 0,-1 5 389,-5 1 0,-4 2-28,1 3 1,-2-2 0,-2 4 265,-10 0 1,-2 5-296,-1 5 1,0 4 633,8 9 0,0 4-905,-7-2 0,-2 5 269,-11 8 0,1 3 0,-6-7 0,19 11 0,0 1 0</inkml:trace>
  <inkml:trace contextRef="#ctx0" brushRef="#br0" timeOffset="227869">16681 10289 13629,'26'-45'888,"0"0"1,-5 6 0,-3 8 2167,-8 15-2742,-8 15 1057,-6 11-1040,-8 17-113,-13 21-140,6-16 1,-1 3-105,-5 6 1,-2 3 53,-5 5 0,-1 2 10,9-15 1,-1 1-1,0 1-46,0 0 1,-1 1 0,1 0-14,1-1 1,0 0-1,1 0-213,-7 13 0,3-1 234,6-9 0,2-4 22,-3 14 23,12-25-28,10-26 662,12-21-663,10-22 15,-5 13 0,3-3 357,2-5 1,2-3-375,2-5 0,1-3 17,2-5 0,-1-1-14,-6 10 0,1-2 46,-2 0 1,2-5-1,-1 5-243,-1-1 1,1 1 263,-3 4 0,2-1 0,-2 3 31,2 3 1,0 4 18,17-13-67,1 19-16,5 16-35,-5 7-19,-3 8 1,3 4-345,-8 2 0,2 2 335,16 7 1,3 3 0,-4 4 0,0 2-31,4 3 0,1 1-224,1 2 1,-1 1-567,0 2 1,-1 0 831,-2 3 0,-4-2 0,-19-15 0,-3-2 0,14 16 0</inkml:trace>
  <inkml:trace contextRef="#ctx0" brushRef="#br0" timeOffset="228377">16571 11455 23881,'5'-39'330,"0"-1"1,4-19-270,-1 71-33,3 15-5,4 15-40,-2 17-556,-8-24 1,0 1 180,-2 5 0,-2 0-852,0 3 1,-1 0-2908,0 1 1,0-2 4150,0-6 0,0-3 0,0 8 0,0-21 0</inkml:trace>
  <inkml:trace contextRef="#ctx0" brushRef="#br0" timeOffset="228776">16757 11297 18634,'-33'-31'872,"1"-1"0,0 1 1,-15-11-1,0 13-662,13 24 0,0 9-2821,-1 4 1,0 5 2691,-1 6 1,2 5-21,-1 8 1,3 3 202,-1 6 0,1 4-231,1 6 1,2 2-23,11-15 0,1 2 1,1 0-1,3 0 0,1 1 0,3 0-11,0 20 0,7-2-6,9-5 1,9-4-9,10-4 0,10-7-14,13-4 0,8-7 5,-11-12 1,3-3 0,2-3 7,5-2 0,2-2 0,1-4-13,0-2 1,1-4 0,-1-3 42,-4-2 0,-1-2 0,-2-3 16,-6-2 1,-1-3 0,-5-3-137,11-11 0,-7-5 158,-12-3 0,-6-2-39,-8 10 0,-6-3 25,-6-21 1,-8-2-21,-7 17 1,-4 1-4,-7-17 1,-8 1-3,-5 16 0,-6 5 6,-5 5 0,-3 4-6,-1 5 0,-1 4-28,3 5 0,1 3-110,7 3 1,2 3 1184,-14 6-7670,24 9 6215,15 5 1,10-5 0,1-4 0</inkml:trace>
  <inkml:trace contextRef="#ctx0" brushRef="#br0" timeOffset="229320">17756 11112 18095,'-3'-3'3780,"2"0"-3146,1 3 4,0-62-464,4 43-34,-1-17 0,4 2 84,9 23-84,12-1-50,22 4-107,4 6 17,4 4 5,-26 2 1,-1 4-23,18 11-1679,-16-2 0,-1 1 1685,7 8 11,-7 20 28,-38-20-11,-4 5-6,-26-1 23,1-8 122,-18 6 113,15-11 3325,6-6-3185,19-11-101,10-5-123,8-5-62,8-3-22,10-1-23,6 3-50,6 4-22,4 3-6,1 8 0,2 13 28,-14 7-45,-8 13 6,-15-8-17,-17 12-50,-12-6-1882,-11-6 1,-4-1 1600,-9 6-327,2-10 0,-1-5-2464,-3-9 490,0-1-6453,8-16 9113,25-4 0,4-1 0,10 3 0</inkml:trace>
  <inkml:trace contextRef="#ctx0" brushRef="#br0" timeOffset="229645">18158 10827 10690,'-10'-53'2931,"0"0"1,4 9-1,-6 7-1738,-39 0-801,-6 22-6,18 7 1,-3 4-477,-1 6 1,-1 5 302,-2 2 0,1 5-62,0 7 0,1 6-65,9 2 0,0 4 0,3 0-67,-4 2 1,3 5 6,-1 11 0,0 8 0,6-5-20,9-14 0,3 1-5,-2-1 1,-1 3 0,9 3-12,17 10 1,10 3 0,6-7 6,10-1 1,6-2-403,-7 3 1,2 3 0,10-10 406,1-21 1,8-7 0,2-4 0,-6-2 16,7 2 1,3-5 18,-12-3 0,7-2 0,3-1 1,-2-1-1,-6-4 25,2-5 1,-6-3-1,2-2 4,0 1 0,3-1 1,0-3-1,-6-2 24,-1-7 1,-4-3-1,-4 0-321,5-5 0,-5-6 287,-10-4 1,-3-6 0,-5 0-36,-2-7 1,-6-2-339,0 3 0,0-4 0,-6 2 310,-5 10 1,-3 2-1,-6 0-295,-8-3 1,-5 1-1,-1 5-477,-6-1 1,-4 5 777,0 10 0,-4 1 0,6 8 0,-8 4 0,-1 4 0</inkml:trace>
  <inkml:trace contextRef="#ctx0" brushRef="#br0" timeOffset="233310">8824 7846 3097,'-53'-3'1303,"0"0"1,0-1 0,-1 1 0,1 0-321,9 0 0,-2 0 1,6 0-358,5 0 1,4 1-81,-29-5 1005,15 0-1695,34 3 1055,18 0-387,14 2-255,21 0 1,9-1-21,-4 2 1,4 0-53,1-1 0,5 1 0,-2 0-65,7 0 1,2 1-35,-13 1 0,5 0 0,2 1 1,-4 0-668,1 1 1,-2 0 0,2 0 565,-6 0 0,1-1 0,0 1 0,0 0-52,-1 0 0,0 1 1,-1-1-1,1 0-369,3 0 1,0-1 0,0 1-1,1-1 389,0 0 0,1 0 0,1 0 1,1-1 6,6 1 1,2-1-1,-1 0 1,-5-1-8,-6 0 0,-4 0 1,3-2-194,-1-1 0,4-1 0,-1-1 0,-5 0 226,-4-1 1,-4 0 0,2-1 64,14-2 0,3-1 1,-5-1 194,-2-3 1,-5 0 966,-10 1 0,-5-2-63,7-12 1400,-22 5-1887,-28-10-744,-15 7 171,2 6 0,-5 1 781,-4 2 1,-3 0-926,-5-1 1,-1 1-293,8 2 0,-2 0 147,-17-6 0,0 1 582,19 6 0,1 0-611,-14-3 1,2 0 271,-9-2-165,15 8-42,17 5-15,11 3 155,11 7 33,6 0 386,28 17-408,10 0 14,-8-6 0,4 2-1719,12 6 1,-2-1 1698,-12-6 1,-1 0-6,14 11 0,-3 2-225,-20-7 1,-3 1 165,1-2 0,-4 5-785,-6 16 0,-12 4-2934,-16-10 0,-7 0 3789,-3 12 0,-2-2 0,2-20 0,1-4 0,-9 5 0</inkml:trace>
  <inkml:trace contextRef="#ctx0" brushRef="#br0" timeOffset="257480">1016 16049 16840,'1'-7'5635,"0"2"-4879,-1 5-84,0 0-548,-49-50-80,14 40-24,-4-13 0,-3 5-4,-12 36-16,-1 10-195,7 8 212,13 2-12,12-7-27,17 5 33,17-15 6,17 5-6,16-10-16,14-3-486,-9-3 488,-16-4 0,-1 1 100,22 12-86,-6 1 6,-12 6-23,-28-2 6,-30 13 0,-25 5 5,18-20 1,-3-1-28,-5-1 1,-1-2 21,6-5 0,1-3-39,-30 6-281,12-10-1097,13-15-1652,17-11 498,13-3 2571,31-32 0,-16 36 0,17-18 0</inkml:trace>
  <inkml:trace contextRef="#ctx0" brushRef="#br0" timeOffset="257685">1127 15930 20352,'39'-30'745,"0"1"0,-2-2 0,-12 14-526,-23 19 509,4 8-347,-1 6-135,4 13-134,-5 7-67,-2 10-84,-6 7-320,-2 5-1962,-2 4-4731,0 0 7052,3-10 0,2-20 0,3-16 0</inkml:trace>
  <inkml:trace contextRef="#ctx0" brushRef="#br0" timeOffset="258652">1261 16272 22918,'44'-37'-345,"-18"18"1,2 2 86,3 5 0,2 2-304,2-3 0,0 0 523,-1-1 0,-2-2 83,23-13 365,-16 0-135,-13 6 270,-11 5-85,-9 8-61,-5 4-90,-5 3 447,-4 3-386,-6 4-100,-2 4-134,-2 8-102,4-1 18,-4 14-46,12-8 1,-2 10-12,15-10 12,9-6 5,10-7 23,8-9-12,-6-5 68,10-18 72,-16 2 90,3-12 101,-14 6 39,-7 3-61,-9 5-79,-4 4-6,-11 4-184,3 5 22,-11 4-34,5 9-5,-6 6-34,3 8 0,5 7 1,8-3-85,5 20-140,11-11-700,10 16-958,14-10-1058,15-6-729,10-11 611,4-10 1798,-3-17 1675,-7-11 1069,-5-12 774,-5-5 168,-8 0-539,-9 3-604,-8 5-331,-5 6-128,-3 6-67,-1 7-612,-2 4-77,-2 13-40,-2 7-28,-2 18-22,-1 10 11,1-8 0,-1 2-11,-3 19-628,0-9 1,-1 0 585,0-12 0,0-2 2,-2 8 1,-1-1 47,1-7 0,0-4 132,-8 10-17,8-36-73,7-22 6,4-26 22,5-15-42,0 22 1,1-2-168,3-5 0,2 0 192,1-1 1,4-1-648,3 4 1,3-1 0,-1 3 610,-3 5 0,0 2-6,8-11 1,3 3-126,15 4 117,-19 17 12,23-8-12,-23 23 296,6 6-324,0 17 3342,-12 8-3275,-5 5-44,-22 7-1,-10-6 0,-15 8-44,-7-4-252,-1-9-723,1-11-4004,7-11 4181,12-10 0,12 0 0,7-3 0</inkml:trace>
  <inkml:trace contextRef="#ctx0" brushRef="#br0" timeOffset="261704">446 17155 11581,'-56'-1'954,"0"-1"0,7 0 0,6 2-680,10 7 79,10 0-258,14-4-72,0 2 89,9 2 145,7 2 30,6 0 43,11-1 40,12-3-4,-3-4 1,5-1 11,18-4 0,2-2-889,-6 3 0,0-2 592,9-3 0,3-2 16,-10 3 0,4-1 0,-1 0-52,-5 2 0,-1 0 0,7 0 24,-8 1 0,6 0 0,4 0 0,1 1 1,-3-1-1,-3 2-702,7-1 0,-3 2 1,-1-1-1,2 1 658,-8 0 1,2 0 0,0 0 0,-1 0 0,-2 1 56,4 1 1,-3 0 0,-1 1-1,-1 0-358,7-1 0,-2 1 0,3 0 413,-9 0 1,4-1 0,1 1 0,-1-1 0,-1 1-31,3-1 1,0 0 0,-1 0 0,1-1-13,6 0 0,2-1 0,-2 0 1,-4 0-40,-6-1 0,-4 0 0,1-1 60,5-1 0,2-1 0,-2-1 66,-3 0 1,-1 0 0,-2-1-93,12-1 0,0 0 49,-6 0 1,1 0 0,-7 1-174,13-2 53,-25 4 1,-3 1 629,-6 1-822,-23 4 2170,-5 3-5308,-20 6-98,-1 0 3409,-19 6 0,23-10 0,-1 1 0</inkml:trace>
  <inkml:trace contextRef="#ctx0" brushRef="#br0" timeOffset="306295">3511 17050 12819,'-9'4'7405,"2"-1"-5927,7-3 1003,0 0-2005,-7 0-184,5 0-158,-6 0 6,8 0 11,1 1 1,2 0 10,5 2-33,2 0 34,6 0-40,2-1 6,4-1 39,2-1-45,1 0 11,0-1 17,-1-3-44,-1-2 10,-3-4-10,0-3-23,1-4-11,1-4-23,3-4 96,0-3-1,0-2-10,-4 1 10,-3 2-44,-6 1 22,-7 3-56,-3 0-33,-7 0-6,-1 1-17,-6 1 45,1 1-45,0 2 12,2 2 16,1 0-33,-1 0 38,1-1-32,-4 1-24,-1-1 24,-2 1-29,1 3 45,2 1-17,1 4-5,3 1 27,0 0-33,0-1 17,-1-1-23,-4-2-10,-4-2 21,-3 1-5,1 2 28,3 1-17,5 4-11,5 2 12,3 2-24,2 0 46,-1-1-40,1 1-10,-2-2 16,-1-1 0,-4-4 28,0-1-6,-2-2-16,2 1 10,1 1-32,3 1 10,2 0 28,1-3-33,1 2 22,0-5-22,0 3 35,0-2-24,0 3 0,0 3 0,1 1 0,0 1-7,1 0 1,2 0 1,2 0 16,1-3-4,2-1-7,0 2 0,4-6 0,-4 6 0,4-3 0,-4 5-24,-1 3 24,0 0-17,-1 2 34,0 1-6,-3 0-5,-1-1 1,0 1-7,-1-1 0,0 0-13,0 0 8,0 1-12,-2 0 17,1 0-50,-1 1-18,0 0-469,0 2-3955,5 6 4492,1-1 0,1 0 0,-2-5 0</inkml:trace>
  <inkml:trace contextRef="#ctx0" brushRef="#br0" timeOffset="311279">7323 15919 25746,'6'-36'291,"-1"0"1,3 2-1,5 5-162,26 3-12,11 2-21,6 5-464,4 8 402,-2 6-17,-7 11 140,-11 9-157,-15 13 66,-13 12-66,-19 9-28,-14 6 22,-1-21 1,-3-2 19,3-4 0,0-2-6,-1-3 1,1-1 63,-16 10 246,12-15-27,-10-2-89,9-9-124,4-8 90,6-8-17,6-5-11,1-5-44,5-2-46,11 1-33,2 7-12,19 0 7,9 10-7,20 1-19,-21 6 0,1 2-220,4 2 1,0 2 233,2 3 0,-1 1 2,-4 1 1,-2 1 3,17 15-23,-23-3 6,-20-3-34,-26 0-73,-8-5-16,-8-1-437,-8-4-835,1-4-3898,-11 2 4572,5-3 1,18-4 0,13-2 0</inkml:trace>
  <inkml:trace contextRef="#ctx0" brushRef="#br0" timeOffset="312885">3661 17095 11855,'-54'3'1805,"0"0"1,6 0 0,15-4-1454,28-5-64,31-4 1,14 0-214,-9 2 1,3-1-881,21-4 0,6 0 911,-14 4 1,3 0-1,4 0-467,-6 2 1,4 0-1,2 0 1,2 0 0,0 0 468,3 0 1,0 0 0,2 0-1,1 1 1,2-1-325,-10 2 1,1-1 0,3 1 0,-1 0-1,1 0 1,-1 0 0,-1 1 298,5-1 0,-1 1 0,0 0 0,-1 1 0,1-1 0,0 1-225,3 0 1,-1-1 0,1 1 0,1 0-1,0 0 1,0 0 200,-8 0 0,1 1 0,0-1 1,0 1-1,1-1 0,0 1 0,0 0-90,1-1 0,2 1 0,-1-1 1,1 1-1,0 0 0,0-1 1,0 1 78,2 0 1,0 0 0,0 0 0,1 0 0,-1 0-1,1 0 1,-1 0 0,-7 0 1,1 0 0,-1 1 0,0-1 0,1 0 0,-1 1 0,0-1 0,0 0-15,7 0 0,1 1 0,-1-1 0,1 0 1,-2 1-1,-1-1 0,-2 0-17,-2 1 1,-2-1 0,-1 1 0,-1-1-1,0 1 1,2-1 7,3 1 0,1-1 0,0 0 0,0 0 1,-1 0-1,-2 1-17,2-1 0,-1 1 0,-2-1 0,0 1 0,-1 0-159,10-1 0,-1 0 0,-2 1 1,-2-1-343,10 1 1,-4 0 0,-9 0 491,-12 0 0,-12 1 0,-14 0 0,-6 0 0</inkml:trace>
  <inkml:trace contextRef="#ctx0" brushRef="#br0" timeOffset="318931">10370 15738 21707,'-49'-6'392,"0"-1"1,3 1-1,8 5-190,11 12-73,3 7-40,2 4-16,3 3-34,7-1-16,4 0-23,10-1-12,9 1 18,11 1-34,13 4 0,11 1-142,-19-15 1,2 1 155,1 0 0,0 0 14,16 7 6,1 8 61,-33-13-11,-11 9-23,-32-5 18,-26 3-40,20-12 0,-3 0-8,-4 1 0,-2-1-6,-1-1 0,-1 0-362,3-1 0,3-2 371,-19 3-102,9-9-430,33-13-6375,9-19 6901,18 1 0,2 1 0,-4 14 0</inkml:trace>
  <inkml:trace contextRef="#ctx0" brushRef="#br0" timeOffset="319551">10705 15883 25046,'-18'-41'409,"0"15"-358,9 44-51,1 12 11,2-9-11,6 2-23,16-3 23,7-4-22,17 6 39,14-10 44,-8-7-44,-2-5 67,-14-12-39,-18 2 140,4-17-40,-11 8-33,-1-8 34,-4 9-23,-1 6-44,1 6-63,-2 4-27,2 8 22,3 4-16,0 2-18,7 9-5,2-1-22,17 14 39,-5-12 16,21 7 18,-11-18 5,7-2-6,-8-9 23,-8-10 33,-4-21 12,-10 1 50,-4-21-95,-9 23 39,-6-12-56,1 22 67,-10-15-117,3 16-130,-2-1-10,6 12-471,5 11-728,9 5 84,3 2 1277,34 17 0,-25-19 0,19 8 0</inkml:trace>
  <inkml:trace contextRef="#ctx0" brushRef="#br0" timeOffset="319930">11981 15868 21644,'-49'-6'463,"1"-1"1,0 0 0,-3 1-1,0 2 1,9 4-155,2 8-91,-17 9-140,26-3 667,-5 13-706,16-2 177,0 4-221,18-4-12,21-7 34,5-8 104,4-1-110,1-10 361,-5-8-244,14-13-21,-7-4 44,1-7-67,-15 10-3196,-1-6 3213,-10 18 106,2-7-33,-7 15-74,0 0-128,-2 16-72,-1 10-180,0 10-493,6 10 0,2-12-2548,12 13 3321,6-4 0,-8-11 0,1-5 0</inkml:trace>
  <inkml:trace contextRef="#ctx0" brushRef="#br0" timeOffset="320370">12006 16077 17851,'9'-40'730,"0"1"0,1 3 0,-5 10 1957,-6 23-2480,-2 10 860,0 7-1028,0 15-22,2 12-50,1 13 10,1-12 1,-1 2-17,0 19 202,0-25 1,-1 2-215,-3-3 1,-1-2 44,-5 13 1929,-6 10-1912,3-41-11,2-19 0,4-6 5,-1-18 12,0-10 2,2-1 1,0-3 20,-3-21-11,6 14 1,0-9 0,4 4-609,5-4 0,4 1 599,-4 6 1,1-3 0,2 4-13,4 0 1,3 5 69,2 8 0,1 2-78,3 8 0,0 2 0,16-15-1452,-3 17 0,1 5 1457,-2 9-105,6 4 1,0 5 110,7 16-11,8 4-22,-14 19-23,-24 10 28,-17 3 0,-10-22 0,-7-3-14,-7-6 1,-5-3-60,-5-2 1,0-2-107,-24 6-972,12-12 0,-1-3-8663,-13-4 8699,24-1 1,3-2 0,1-2 0,24 1 0</inkml:trace>
  <inkml:trace contextRef="#ctx0" brushRef="#br0" timeOffset="321153">13051 15588 20671,'18'-38'882,"-1"-1"0,0 0 1,6-13-1,-2 6-249,-1 8-146,-6 12-111,-7 12-270,-3 9 130,-9 18-35,-7 19-126,0-4 1,-2 5-596,-5 10 1,-3 5 538,-3 8 1,-1 3-17,8-16 1,0 1 0,2 0-8,1 1 0,2-1 1,3 0-59,0 19 1,6-3-177,11-5 0,8-3-737,8-6 0,7-5 975,12-3 0,2-5 0,7 3 0,0-11 0</inkml:trace>
  <inkml:trace contextRef="#ctx0" brushRef="#br0" timeOffset="322268">13749 15579 19641,'-12'-44'801,"1"0"0,0 1 0,1-14 0,-5 15-387,-31 33-5884,10 25 5549,-8 4-34,8 11 357,12-1 1,1 3-403,4-5 0,2 2-582,-8 19 1,2 1 581,4 5-105,16 8 133,21-35 2050,15 2-2044,0-13 419,0-12 1,0-6-152,5-10-100,13-3 190,-22-14 3229,-14 1-3374,0-10 227,-9 0-65,-3-1-275,-4 15 90,-1 3-72,-1 16-130,-2 1-5,-4 19-23,1 5-5,-2 10 17,0 12-34,2 3-26,2-14 1,-2 4-1251,-2 14 0,0 1 976,3-14 0,0 0-1280,-3 18 1,3-1 1587,6-19 1,0-2 0,-1 15-1,4-12 1</inkml:trace>
  <inkml:trace contextRef="#ctx0" brushRef="#br0" timeOffset="322497">14206 15299 16803,'-1'-45'597,"-1"1"1,1-1 0,0 19 2018,-1 29-2490,9 25 0,6 12-76,-2-6 0,1 4-602,5 17 1,3 7 0,-2-4 539,0-4 1,-2-1-73,-1 3 0,0 4 0,-5-2-199,-4 4 1,-8 0-2176,-5-16 0,-4 3 1,-1 1-1,0-5 1620,-3 15 1,-2-4 0,-9 3 0,0-13 0,13-28 0</inkml:trace>
  <inkml:trace contextRef="#ctx0" brushRef="#br0" timeOffset="360798">17606 14976 18359,'19'-56'927,"0"0"1,-2 6 0,-2 9-396,-1 19-230,-7 11-223,-4 7 28,-3 6 167,-2 12-64,-5 13-109,-7 19-62,3-15 0,-1 0-556,-2 5 1,0-1 527,-9 22 8,9-18 1,1-1 3,3 6-18,-2 13 46,15-28 139,4-13 112,10-9-16,10-16-79,11-9-5,7-13 16,2-4-16,-4 0 1075,-8 7-1187,-10 8-85,-11 9-27,-8 7 16,-4 11 1,0 8 10,0 15-16,0 11-11,-1 9-3398,3 7 3330,3 1-451,1-25 1,2 0 450,4 8-117,15 4-252,7-35 246,-5-6-297,22-25 62,-9-17 344,-16 10 1,1-4 1161,0-5 1,-2-3-1040,-1-4 1,-3-3 8,-3-4 0,-4-2 8,-2-2 1,-4-1 10,-3-1 1,-4-1 11,-5 0 0,-5 0 22,-4 1 0,-7 2 11,-6 3 1,-7 3-9,-6 4 0,-6 6-11,-7 7 0,-5 6-323,-5 7 1,-3 7 286,18 8 0,0 3 1,0 3-20,-2 4 1,1 2 0,-1 4-842,0 4 1,-1 2 0,1 4 827,-1 5 1,1 3 0,2 3-4,-3 4 0,2 3 0,2 3-375,10-9 0,2 2 0,1 2 1,1 0 365,2 1 0,1 1 0,1 1 0,2 1-185,-3 14 0,2 0 1,4 2 174,4-3 0,4 0 1,5-1 76,6-2 1,4-2 0,4-1-89,5-5 0,4-2 0,4-3-13,7-3 0,4-4 0,3-3-12,6-3 1,3-4 0,3-4 3,6-1 1,3-5-1,1-2 233,4-3 1,2-3 0,0-3-184,-14-3 0,1-1 1,0-3-1,0-1 10,-1-2 0,0-1 1,-1-2-1,0-2 28,13-8 0,-2-3 1,-2-4 16,-4-1 0,-2-2 0,-4-3 0,-3-2 0,-3-1 0,-3-3 302,-5 0 1,-3-1 0,-3-1-303,-3 0 0,-3 1 0,-3-1 20,1-19 0,-5 1-9,-8 6 0,-7 2-31,-7 7 1,-8 3-32,-7 5 1,-5 6 427,-7 5 1,-3 5-639,-3 5 1,-2 4-381,0 4 0,0 4-1687,-1 6 1,2 3 2271,6 2 0,3 1 0,-9 6 0,20-3 0</inkml:trace>
  <inkml:trace contextRef="#ctx0" brushRef="#br0" timeOffset="363045">17212 15927 14594,'19'-45'1305,"1"0"0,-2 1 0,-3 7-358,-6 17-45,-2 1-309,-3 9-425,-3 5-72,-5 13 44,-9 10-73,-14 19-56,7-10 0,-3 2-470,-5 7 1,-1 2 385,-5 5 0,-1 1 25,-1 2 1,1-1 41,7-10 1,1-1 21,-4 4 1,2-5 62,3-4 83,-5 0-55,22-28-113,6-7 40,11-27-1,9-5-5,6-9 59,2 11 0,5 1 402,-7 11 1,2 1-420,11-10 0,2 1-229,-6 12 1,-1 3 214,0 3 0,0 4 12,28-2-29,0 14-37,-28 3 1,2 4-1673,13 7 1,-1 1 1649,-11-4 1,1 1-60,20 8 0,3-1-733,-9-6 0,2-1 343,-7-1 1,2-1 0,2 1-1586,2-1 0,1-1 0,-1 1 2054,-5-3 0,-1 0 0,-4-1 0,3 1 0,-5-2 0,4 0 0</inkml:trace>
  <inkml:trace contextRef="#ctx0" brushRef="#br0" timeOffset="363785">16524 16567 21377,'-30'-32'1698,"6"1"-1486,26 17-116,7-4-24,8-1-4,12 0-18,9-1-16,8 4-29,-6 7-8,-8 9 1,2 5 2,1 10 0,-1 3-3,-4-5 0,-1 3-6,4 12 1,-7 3-3,-11 1-67,-3 29-559,-20-2 301,1-20 0,-4 2-768,-6 7 1,-4 1-969,4-8 1,-1-2 418,0-2 1,1-3 1652,-7 12 0,15-30 0,0-3 0</inkml:trace>
  <inkml:trace contextRef="#ctx0" brushRef="#br0" timeOffset="364012">16484 16852 10444,'-5'-1'7292,"1"0"-4379,4 1-2779,60-56-89,-5 31-287,-21 3 1,4-4-1,1 5 194,16 5 1,-2 4-155,-9 1 1,-2 1-34,-1 1 0,-4-1-2325,17-6-4372,-23 3 6932,-2-2 0,-15 6 0,-9 3 0</inkml:trace>
  <inkml:trace contextRef="#ctx0" brushRef="#br0" timeOffset="364378">16903 16289 7166,'-62'-4'1480,"0"-1"1,12 2 0,1 2-697,-6 6 0,0 6-267,13 0 0,1 2 1,-1 2-341,-1 0 0,0 1 1,-1 3-78,-5 4 1,-1 2 0,5 0-42,0 2 0,4 3 16,-7 11 1,4 4-45,11-3 0,2 2-39,7-5 1,1 3-1,2 0-18,3 2 0,2 0 0,5 4-58,2 9 0,4 3 0,5-2 2,2-9 0,4-2 0,7 0-85,10 9 1,7 1 0,6-9 44,0-16 1,3-7-1,2-3-21,1 0 0,2-3 0,3-5 120,9-7 1,3-7 0,-4-2 36,-1-3 0,0-4 37,-10 1 1,5-3 0,0-1 0,-3-3 73,4-4 1,-4-3-1,2-2 15,-7 2 0,2-1 0,-1-3 0,-2 0 86,7-10 0,-2-2 0,-4-1-47,-6 0 0,-3-1 1,-3-3-24,-2-5 1,-4-3 0,-3 1-73,-5 9 0,-4 0 0,-1 1-545,-2-5 0,-3 0 0,-2 4 525,-3 3 1,-8 4-249,-18-7 0,-8 6 240,0 15 0,-3 3-23,-18-5 0,-3 4-131,5 9 0,1 5-95,2 5 0,2 2-160,13-1 0,1 3-1817,1 6 1,4 2 2169,-2 7 0,6-2 0,15-7 0</inkml:trace>
  <inkml:trace contextRef="#ctx0" brushRef="#br0" timeOffset="365128">18969 16653 15188,'1'-7'3405,"0"1"-3399,-1 6 11,0 0 27,-9 16 40,3-4-5,-7 11 476,-1-4 78,0-9 44,-11 1-89,0-8-67,-4-9-275,6-2 35,2-5 276,11-25 1,6-7-329,13-7-204,-10 6 1,5 1 46,29 5-49,-7 21-23,2 3-6,22 5 1,-11 14-18,21 10-16,-12 14 33,-8 12 1,-17 9-224,-24 10 226,-9-25 0,-7 0-331,-7 3 0,-4-1 323,-4 1 0,-3-2 2,-1-2 1,1 0-4,3-5 1,1-1 5,4-4 1,3-2-45,-8 8 16,16-12 45,16-9-11,18-5 199,17-6-249,22-3-32,-21 1 1,2-2 206,-6 3 1,2-1-339,12-4 0,1-1-537,-4 2 0,0-1 137,11-3 0,3-2-1127,-14 3 0,1-3 0,-3 1-3176,8-6 1,-3-1 4373,-5 2 1,-5 1 0,-7-4 0,-22 16 0</inkml:trace>
  <inkml:trace contextRef="#ctx0" brushRef="#br0" timeOffset="365471">19147 16155 9770,'-54'-3'1409,"0"-1"0,0 1 1,1 2-1,1 1 1,0 3-985,-3 1 1,0 3-1,3 2-1492,-8 2 0,3 4 1265,14 1 0,1 2 0,2 2-25,-3 8 1,2 5-27,4 1 1,-1 5 0,4 0-55,8-4 0,3 0 0,2 3-30,0 5 1,2 2 0,4 0-17,6 14 1,6-3-37,2-11 0,8 0-2,9-2 1,6 2-1,5-4-26,12 1 1,8-3-16,-1-2 0,5 1 1,3-6-3,2-8 0,1-4 1,3-4 17,-13-5 1,2-2 0,1-1-1,-1-3 27,1-1 0,1-3 1,0-1-1,-2-2-486,15-4 1,-1-4 0,-2-3 571,-6-2 0,-2-4 0,-2-3 24,-8-2 1,-3-2-1,-4-4 13,-4 0 0,-4-4 0,-3-1 11,3-20 1,-7-2-88,-6 10 1,-5-1 56,-5-9 1,-8-1-241,-15 5 0,-7 2 226,-4 1 0,-7 3-53,2 15 1,-5 2 0,-3 6-79,0 7 0,-2 6 0,-2 2-284,-3 1 0,-1 3 0,-1 3-543,-2 3 0,0 3 0,0 1-2420,2 1 0,1 2 0,2 1 2502,-6 2 0,5 1 0,14-3 0,7-1 0,11-2 1</inkml:trace>
  <inkml:trace contextRef="#ctx0" brushRef="#br0" timeOffset="366595">16183 17592 21030,'9'-21'336,"-10"17"-314,-29 53-28,9-20 1,-1 0-519,-3 4 0,-3 1 490,-4 2 1,-1 0 21,-1-1 1,-1-1 39,2-3 0,-1-2 56,7-7 0,0-3 555,-11 3-404,18-19 44,13-22-105,16-17 50,13-20-357,-3 21 0,3 0 351,5-4 1,2 0 5,2-1 0,3 1 26,2 1 0,-1 2-136,-7 9 0,1 1 65,13-5 0,3 2-74,-15 13 0,2 2-39,12-6 1,2 5-1361,1 10 0,-3 5 1625,17 4-187,-17 6 1,0 5-312,-15 0 0,0 1 173,9 7 1,0 1-139,2 2 1,-1 1-545,0 1 0,0 0-2156,-2-1 1,-1 0 2842,-6-5 0,-3-3 1,0 1-1,-19-14 1</inkml:trace>
  <inkml:trace contextRef="#ctx0" brushRef="#br0" timeOffset="367245">15857 18270 20246,'-35'-43'533,"-1"0"1,4 3 0,2 11-264,0 26-113,-5 4-68,-14 10-92,19 4 1,1 2-15,-13 12-8,15-4 0,1 3-20,-7 15-11,-2 10-51,10 0 90,12-21-50,12-2 134,18-22-10,0-1 60,17-13 40,-4-10 73,9-13 72,-16 7 0,-1-1 169,12-18-225,-6 3 219,-12 10-101,-11 14-45,0 1-319,-5 7 11,-4 10-22,0 3-56,-7 14-3431,-1 20 3458,2-5 4,3-5 0,1 2-408,-1 23 223,3-18 0,0 2-205,0-2 1,0 1-2387,1 1 0,-1-2-297,-1 9 2745,-2 1 1,5-37 0,-1 5 0</inkml:trace>
  <inkml:trace contextRef="#ctx0" brushRef="#br0" timeOffset="367695">15921 18082 19333,'-42'-42'898,"0"0"0,-4 3 1,0 10-631,-15 24-200,-1 5-294,21 6 0,-1 4 245,7 2 1,0 4-34,-8 5 0,-1 6-37,10 0 1,0 4 0,1 1-741,-9 14 1,3 3 732,9-8 0,0 4 0,4-3 2,0 4 0,3 0-203,1 8 0,3 0 219,9-17 1,3-1-143,-2 8 1,4 0-38,8 3 1,6-1 114,9-3 1,4-3 66,-2-4 1,2-4 5,7-7 0,3-6 31,1-11 0,4-7 59,19-6 0,5-7-16,-16 2 0,0-3 0,1-1-389,1-1 0,-1-3 0,0-3 366,5-8 1,-1-4-1,-4-3 142,-9 0 1,-3-2 0,-1-1-74,1-1 1,-1-1 0,-3-1 12,-7-1 1,-3-1 0,-5 2 292,-5-5 1,-5 3-326,-3 10 0,-4 3 47,-6-2 1,-5 4 282,-24-6-361,-4 4-627,-14 19 1,-1 7 497,7 2-190,-6 5 0,3 4-785,14 10-2727,2 2 3303,7 5 0,20-14 0,1 1 1</inkml:trace>
  <inkml:trace contextRef="#ctx0" brushRef="#br0" timeOffset="368381">17672 18221 21187,'-52'-2'233,"1"-1"0,-1 0 0,4 2 0,0 1 0,7 6-236,7 13 1,4 4-977,-2 3 1,0 2 952,0 4 1,1 0 0,7-5 0,2 0 37,-6 13 1,4 0-69,3 12 58,8-18 1,4-1 138,14 8-170,12-8 392,2-13-346,27 3 34,-6-15-86,11 0 80,-18-18 1,-2-6 295,0-13 40,9-20-112,-35 8 913,-17 7-1025,-10 6-73,-12 8 0,-4 9 275,-4 6-354,2 9-22,4 6-22,4 9 0,11-1-364,2 20-611,13-9-2504,4 12-6313,11-13 8202,0-10 0,-1-9 0,-6-6 0</inkml:trace>
  <inkml:trace contextRef="#ctx0" brushRef="#br0" timeOffset="368769">17635 17989 19823,'-48'-27'459,"-1"0"0,1-1 1,1 4-1,-1 1 1,2 10-360,-7 13 1,0 9-1386,-3 3 1,-1 4 1275,0 7 1,2 5-18,18-7 0,2 3 0,1 2-4,1 3 0,1 1 0,3 1-131,-6 7 0,3 4 63,5 3 1,1 5 0,4-2-21,3 4 1,3 1 87,2-7 0,0 3 1,4-2 32,5 3 1,8-3-178,4-5 0,7-3 31,6-4 1,7-2 105,8-1 1,6-3 27,10-4 1,7-6-635,-2-10 1,5-3 0,-2-3 670,-16-1 0,-1-2 0,2-2 3,5-5 0,5-2 0,-1-2 0,-6-1-161,5-6 1,-2-5 251,-3-4 0,4-5 0,0-3 0,-7 0 20,-8 1-1,-6 0 1,0-3-41,2 0 0,1-3 0,-2-2 0,-7 1 93,-8-7 0,-7-1 0,-4 3-121,1-1 0,-6 2 41,-9-12 1,-10 5 59,-6 26 1,-6 4-159,-12-4 1,-5 5-34,-6 5 1,-3 6-316,-2 3 1,0 3-580,4 4 1,0 3 910,2 3 0,5 0 0,-4 1 0,12 3 0</inkml:trace>
  <inkml:trace contextRef="#ctx0" brushRef="#br0" timeOffset="370286">19420 17508 17400,'1'-42'1346,"0"1"0,-1 3 1,-1 8-1034,-4 20 181,-2 4-388,-3 10-95,-1 3-11,-12 19-5,-8 14-18,9-9 1,-2 4-462,-4 8 0,-2 1 430,-2 6 1,-1 2-15,-1 0 1,0 0 36,2-5 0,2-3 48,6-9 0,2-5 180,-4 6 38,16-28-151,17-28 6,12-23-12,-4 12 0,2-3 20,4-6 0,0-1-401,1-3 0,1 0 432,-1 0 0,1 0-12,-1 1 1,1 2 210,-1 4 1,0 2-276,0 6 0,0 2 31,19-12-67,-1 18-80,1 12 41,3 19-12,8 14-349,-22-6 1,2 3 376,4 2 1,2 1-74,5 1 1,2 0-356,6 1 0,2-1-2843,-9-5 0,2-1 0,-3-1 2128,1 0 1,-3-2-1,1 0 1,-7-3-1,-22-9 1</inkml:trace>
  <inkml:trace contextRef="#ctx0" brushRef="#br0" timeOffset="371752">19237 18264 14096,'0'-4'5764,"0"1"-5109,0 3-717,-5 24-72,-2 11 5,0-4 0,-1 3-143,-1 3 1,-1 1-707,-2 2 1,0 0-3,1-2 0,0-1-712,-6 16-7208,2 6 8900,9-31 0,-1 4 0,6-21 0</inkml:trace>
  <inkml:trace contextRef="#ctx0" brushRef="#br0" timeOffset="372135">19201 18370 12056,'-21'-45'1090,"-1"0"0,1 0 0,0 5 0,0 1 0,-3 9-631,-6 11 0,-2 7-182,0 2 1,-2 6-110,0 6 0,1 5-775,-2 4 1,2 6 603,-1 6 0,2 5-73,-1 7 1,3 4-46,0 5 1,2 5 15,9-8 1,0 4-1,3-4-37,-1 3 1,3-1 57,-1 15 0,4-2-124,9-21 1,3 0 13,3 8 1,5 2 95,5 0 0,6-2 33,8-3 1,7-6 75,10-5 1,3-6-643,-13-10 118</inkml:trace>
  <inkml:trace contextRef="#ctx0" brushRef="#br0" timeOffset="372135">18987 19049 15282,'23'-5'75,"17"-6"60,2-2 2,2-2 0,4-1 0,-1-2 1,-3-4 63,5-9 1,-3-5 0,-2-3 63,-4-2 0,-3-2 0,-3-2-27,-5-1 0,-4-1 0,-4-1-137,-5 4 1,-3-1 0,-5 1 124,-6-13 0,-7 1-85,-5 7 1,-6 4-66,-7 4 1,-3 5-56,4 11 1,-4 3-914,-27-1 1,-2 8 844,3 4-64,1 4 0,0 4 419,7 13-2142,-1 9 2016,15 12 0,15-12 1,9 0-1</inkml:trace>
  <inkml:trace contextRef="#ctx0" brushRef="#br0" timeOffset="372868">20502 17982 12023,'-4'0'5909,"1"0"-2598,3 0-3082,-25-67-83,26 43-124,-11-15 1,6 4 10,23 25-38,7 6-51,3 10 39,3 9-17,1 13-39,-4 9 1,-8 8-7,-9 5-10,-21 12 83,-7-11 28,-8-4 90,-10-9 112,2-15 124,-13 2 56,-1-11 27,2-8 11,5-12-117,11-5-140,12-10-124,11 0-55,13-2 11,11 5-28,15 5-6,11 7 17,-6 8-23,-5 6 1,0 3-269,15 14 249,-15-7 0,-1 4-48,-9 2 1,-4 1 16,3 11-157,-29 18 23,-29-15 89,6-14 1,-5-1-256,-14 1 0,-4-4-1119,5-5 1,1-3 1060,0-1 0,1-4-1334,4-8 1,3-5 1746,-16-17 0,14 8 0,13-5 0</inkml:trace>
  <inkml:trace contextRef="#ctx0" brushRef="#br0" timeOffset="373212">20495 17711 23511,'-50'-10'61,"1"0"1,-1 0 0,-6-8-1,4 11 189,15 24 0,0 11 0,4 0-159,-4 6 1,1 3-154,3 2 0,-1 5 0,2-2-274,-1 1 1,4 4 271,7 5 0,3 5 1,7-7-52,8-15 0,6 0-67,3 7 0,4 4 0,7-5-101,14-1 0,8-6 118,-3-5 0,3 0 0,3-4-560,7-2 1,2-3 0,2-2 748,4-4 1,2-2 0,2-5 85,-6-4 1,2-3 0,0-3 0,-3 0 21,-3 0 1,-3-1 0,2-4 125,12-7 0,2-4 0,-8-4 502,-11-5 1,-5-5 20,6-9 0,-4-6-251,-10-3 1,-6-3-421,-7-5 0,-6-2-151,-5 18 0,-3 0 0,-3-1-97,-7-6 1,-4-1 0,0 3-282,0-2 0,-7 3 100,-13 6 0,-10 1 0,2 8-168,6 14 1,-3 5-13,-12-1 1,-7 0 0,0 6 493,6 9 1,0 5 0,3-1 0,-4-3 0,2 0 0,2 6 0,-1 0 0</inkml:trace>
  <inkml:trace contextRef="#ctx0" brushRef="#br0" timeOffset="383609">21183 8219 15967,'18'-51'795,"-6"17"-353,-17 51-190,-6 12-89,-5 8 10,-8 21-122,7-16-15,4-9 1,1 1 16,0 0 0,2-1-8,-8 24-9,5-14 1,-1 1-184,4-11 0,0 0 208,-4 10 1,-1 2-326,0 2 0,0 2 331,2-9 0,-1 2 1,-1 2 18,-2 11 0,-1 4 0,0 0-58,2-6 0,0 0 0,-1 1-358,4-8 0,-2 2 0,2-1 0,0-4 352,-2 9 1,1 0 23,-1 0 1,-1 4 0,2-6-31,3-8 1,-1 0 13,0 3 1,-2 7 0,-1 1 0,2-5-13,1-4 1,2-4 0,-2 3-397,-1 2 0,0 4 1,0 0-1,0-4 389,1-3 0,1-3 0,-1 3 15,-1 2 1,-1 4 0,0 0 0,0-4-7,0 1 1,1-2-1,-1 3-8,0 1 1,-2 4 0,1 0 0,-1-2 9,-1 8 1,0-2-1,0 0-6,0 0 1,0 0 0,0 2 0,2-8 0,-1 1 0,1 1 0,0-2-3,-2 8 1,1-3 0,-1 4 9,1-1 0,-1 2 0,0 1 0,1-4-2,0 2 0,0-4 1,1 1-7,1-7 1,0 0 0,0 1 0,0-3 3,-1 6 1,-1-2 0,1-2-5,-3 9 1,1 0 7,3-12 1,0 1-1,0 1 9,0 1 1,0 0 0,0 0-320,0 0 1,1 1 0,-1 1 298,-1 5 0,-1 1 0,2-3-53,3-9 1,1-3 0,0 0 61,-3 19 1,2 0-6,1-4 0,2 2-2,3-9 0,1 3 0,0-3-1,1 6 0,0 0 2,1-3 1,1 2 0,-1-6 452,2-12 1,-1 0-456,0 6 1,-1 4 0,1-4-9,0-9 0,1 1-6,0 10 0,1 5 0,3-4 5,3-2 1,3-2 580,6 9 1,4-3-570,0-16 0,2-4-3,4-3 0,1-4 1472,12 5-1450,-6-9 1,1 0-26,2-1 9,3 2 0,2 0 2,4 1-17,-13-5 1,1 0 17,20 5-1,2-1-11,-10-4 3,-10-5 0,2 0-3,16 3-3,-14-3 1,2-1-6,-9 0 0,-1 0-14,31 7 11,-17-1-6,-15-1 0,0 1 6,7 7-5,14 14 10,-18 0-5,-6 5-16,-9-5-40,6 24 39,-8-11 0,3 8 14,-8-18 0,-1-1 576,2 19-571,-2-13 1,-2 1 0,-1-5 0,-2-1-3,0 1 0,0 1 2,-1 0 1,0 0-6,-2 1 1,0-1 2,0 23-28,-1-14 0,-1 0 16,0-13 1,0-1-291,0 15 0,2 1 290,0-11 1,1-2 14,1-1 0,2-1-6,1-1 0,1-1 219,0 0 0,1-2-210,6 18-12,-5-14 1,1 1 16,2 13-17,-3-13 1,-2 1-211,2 25 213,-6-30 1,-1 0 2,-1 1 0,-1-2 5,0 18-16,-1-12 0,0 0 22,0 13-11,0-13 0,0 0-11,0 7 252,3 17-263,2-21 16,3 18-5,0-24-39,8 9 27,-3-16 635,8 7-589,-3-10 93,1-6-66,-3-5 416,0-5-298,6-5-76,-2-2-103,7 2 11,-5 4 0,0 4-11,1 5 16,1 3-21,2 2 10,1 1-5,2-2-12,1-3 46,-1 1-40,-1 3 11,-6 3 34,-3 4 0,-5 4 12,-3 3-63,-2 2-10,-2 2 5,0 1-28,-3 4 50,0 2-28,-3 3 18,0 3-1,-5 4 22,-2 4-144,0-28 0,-2 0 139,-1 0 0,-1 1-1639,-3 1 1,-1 0 1629,-2 1 1,-2 0-29,-1 1 1,-1 0-95,-1 1 0,1 0 147,2-4 1,1-2-50,-11 25-527,7-8-3182,5-3 3742,2-6 0,6-14 0,3-11 0</inkml:trace>
  <inkml:trace contextRef="#ctx0" brushRef="#br0" timeOffset="385862">22359 8752 8819,'1'-4'9343,"1"1"-8088,-2 3 223,-26-62-1108,11 42 47,-12-16 0,-3 3-192,4 27 122,-28-2-134,18 11-115,5 6 0,-2 4-75,-13 10-37,17-1 0,4 2 14,5 3 0,7 8 39,31 0-34,-4-10 1,11-1 0,5-3-18,15 2-216,-10-7 1,1 1 215,-6-4 1,-1 1-17,23 12 73,-22 8-51,-23-13 18,-19 5 4,-16-12 12,-23 0 0,-5 0-363,25-6 1,-3 1 345,-19 2 0,-9 1 0,7-2 9,15-4 0,3-1-48,-15 2 0,3-2-101,5-2-1328,21-9 1457,36-18 0,-11 11 0,17-9 0</inkml:trace>
  <inkml:trace contextRef="#ctx0" brushRef="#br0" timeOffset="386095">22661 8588 23343,'1'33'78,"1"0"1,-2 2 0,-3 1-175,-5 2 1,-3 1-963,0 2 0,-1 1 94,-1-1 1,0-1-2406,0-2 0,1-3 3452,-6 19 0,7-24 0,6-16 1</inkml:trace>
  <inkml:trace contextRef="#ctx0" brushRef="#br0" timeOffset="387195">22618 8971 10394,'0'-5'6659,"0"2"-2257,0 3-4346,-22-41-106,17 31 61,-17-30 28,22 42 191,8 6-12,2-2 24,11 4-40,5-6-135,-3-1 17,26-3-67,-8-3-12,19-1 1,-11 0 5,-8 0 6,-15 3 22,-6 0 34,-14 1 168,-2 0-124,-16-2-16,4 1 403,-15-3-78,11 1-57,-1-2-72,8 2-118,2 1-117,2 1-73,0 1 11,-5 3 0,1 1-6,-5 4 12,4 0 5,2-1 22,3 5-21,6-2 10,5 2-33,10-3 28,7-5 5,6-1 17,4-7 34,-1-4 50,-5-8 35,-7-3-24,-10-4-16,-7 1-18,-11 0-44,-9 4 23,-13 4 50,-4 6-29,-2 4-66,8 2 11,0 8-17,12 3-28,-5 11-51,5 9 18,1 10-90,3 9-247,4 8-521,7 5-206,3-29 0,4-1 24,3-1 0,5-3-700,6-2 1,3-5-776,2-5 1,3-5 852,0-5 1,0-4 1364,28-15 2413,-10-13-878,-26 3 0,-4-2 475,7-12-447,-12 9 0,-3 0 408,1-11-582,2-8 122,-2 5-599,-1 10 97,-3 10-478,-3 11 3171,-3 6-3350,-1 10 164,-2 11-158,0 16 6,-7 17-9,0-17 0,-2 3 6,-12 18 0,-2-1-23,7-14 0,-2-1-326,-9 18 1,-1-3 323,0 3 11,-2 2 117,11-24-55,10-18 27,5-22-44,4-24-46,1 0-8,2 1 1,1-2-3,9-26-4,-2 19 1,2-1-245,2-2 0,1 1 253,2 2 1,1 2-1,-4 9 0,1 1 0,5-4 1,1 3 628,7-4-617,13-10-23,-7 20-11,2 7-12,2 8 12,0 10-39,0 11 16,-7 12 540,-11 11-539,-14 7 16,-23 4-106,-18 1-357,8-25 1,-2-3-48,-3-1 0,-2-2-607,1-4 0,0-2-7692,-25 2 8826,16-11 0,19-3 0,13-3 0</inkml:trace>
  <inkml:trace contextRef="#ctx0" brushRef="#br0" timeOffset="387435">23896 9041 19434,'-4'1'4761,"1"-1"-4235,3 0-761,-7-13-751,28 1-2811,5-14 3797,5 14 0,1 3 0,4-3 0,-3 2 0</inkml:trace>
  <inkml:trace contextRef="#ctx0" brushRef="#br0" timeOffset="387828">24477 8792 25774,'-42'8'247,"2"6"-236,8 21 6,10 1-17,10-4 39,24-1-11,0-12 6,25-4 10,-2-11 1,12-10 17,1-5-12,-12-3 146,7-15-28,-20 9 28,8-10 34,-14 11 27,-7 6-89,-5 6-134,-3 5-40,-5 8-33,-4 8 50,-5 15 29,-5 13-248,0 4 1,-1 5-306,2-8 1,-1 3-599,2-3 1,-1 3-1,0-1 1111,-6 15 0,2-5 0,8-22 0,1-2 0,-10 23 0</inkml:trace>
  <inkml:trace contextRef="#ctx0" brushRef="#br0" timeOffset="388179">21812 9457 17600,'-59'3'663,"0"1"0,0 0 0,0 0 0,1 0 0,14 0-556,15 0 553,3 3-267,55-3-145,7-2 0,12 0 0,3-2-1188,-2 1 0,5-2 1,0 1-1,1-1 951,-1 1 0,1 0 0,0 0 1,4 0 2,0-1 1,3 0-1,2 0 1,-1 0 0,-3 1-299,2 1 0,-3 1 1,1 0-1,6 1 291,-12-1 0,4 0 0,2 1 1,2 0-1,-1 0 0,-2 1 1,-3-1-12,3 0 1,-4 1-1,-2-1 1,3 1 0,4 1 1,-6 0 1,4 0-1,3 0 1,2 1 0,-2 0-1,-2-1 1,-4 1 0,-6-1 1,17 1 0,-9 0 0,6 1 8,-12-1 0,4 0 1,3 1-1,0-1 1,-4 1-1,-5-1-177,9 1 0,-6-1 0,0 1 172,-1-1 1,0 1 0,-1-1-1,0 0 1,0 1 0,-5-1-119,-7-1 1,-3 0-722,4 0 1,-4-1-4928,-5 1 5763,-24-4 0,-6-1 0,0 0 0</inkml:trace>
  <inkml:trace contextRef="#ctx0" brushRef="#br0" timeOffset="390487">26189 8950 15597,'1'-4'4655,"-1"1"-2740,0 3-1405,-78-32-320,38 31-156,-7-14 0,0 5 55,7 29-33,11 1-22,-2 10-23,14-11 11,6 12 1,16-12-12,2 4 6,15 4 16,16 5-27,-4-4 2,-6-8 1,1 1-1,-2-3 1,-1 0-32,21 18 57,-6 3-6,-62 1-6,-7-23 1,-6-3 2,-12 3 0,-1-2-1710,2-5 0,2-3 1693,8-2 1,2-3-23,-3 0 0,3-3-243,-10-10-831,-4-13-3622,44-15 4710,15-2 0,0 12 0,-1 14 0</inkml:trace>
  <inkml:trace contextRef="#ctx0" brushRef="#br0" timeOffset="391043">26442 8993 18201,'3'-1'4134,"0"0"-2678,-3 1-1422,-38 43 28,19-5-37,-3-5 0,3 2 37,19 25-6,15-25-6,15 0 73,8-24 40,5-11 49,5-12-55,-9-3 448,12-21-190,-24 9-101,5-12-74,-21 10-10,-11 2-135,-11 8-95,-2 6-5,-4 9-18,5 9 12,3 6 22,3 1-11,3 12-5,6-5-7,7 8-44,10-6 45,7-5 11,-2-5 23,16-6-23,-11-11 16,16-5 40,-8-9-28,-2-2-5,-4-2 10,-7 1-55,-8 1 33,-6 1 51,-5 3-62,-4 4 11,-4 4-11,0 4-106,-5 3-443,1 4-1507,-1 4 2056,3 7 0,2-3 0,2-1 0</inkml:trace>
  <inkml:trace contextRef="#ctx0" brushRef="#br0" timeOffset="391478">27459 9074 16443,'-3'-1'6066,"1"0"-4795,2 1-532,-71-29-582,47 22-28,-19-9 0,0 3 67,21 17-101,-6 6-33,0 10-18,0 7-27,3 4-17,6 2 11,7-2 1,12-3-1,12-5 17,11-8 23,13-8 27,6-9 40,3-10 67,-1-9 106,-8-8 22,-8-2-77,-9-2-40,-8 3-45,-5 4-78,-4 8 139,-2 3-167,-1 9-50,0 0-7,-3 10 18,0 3-68,-7 24-201,1 2 6,-1 9-889,3-8 1,1 0-6327,-1 24 7472,3-20 0,1-2 0,1 4 0,3-18 0</inkml:trace>
  <inkml:trace contextRef="#ctx0" brushRef="#br0" timeOffset="391920">27559 9404 20321,'34'-47'1460,"-1"-1"0,1 1 1,-5 5-722,-12 10-593,-2 5-12,-11 22-134,-4 7 375,-1 12-353,-4 12-5,-5 17-11,-7 15-746,0-5 748,-2-8 1,-1 3-12,0-5 1,-1-1 54,1-1 0,0-2-41,3-7 1,1-7 179,7-16-191,5-16-11,7-14 17,2-17 5,8-19-11,-5 20 0,1-2-98,3-6 0,2-2 114,2-4 1,2 0 3,1 1 0,2 1-15,-1 4 1,2 2-15,-2 6 1,1 2-19,-2 7 0,0 1 27,18-14-5,0 13 27,-1 12-28,-2 9-10,0 14-1,-6 11-6,-4 14 7,-11 12-18,-17 7 34,-21 2 300,4-27 1,-5-2-324,-6-1 1,-3-3 43,-4-2 1,0-2-437,-3-3 1,1-4-1092,2-2 1,2-3 1505,-23-13 0,28 5 0,16-9 0</inkml:trace>
  <inkml:trace contextRef="#ctx0" brushRef="#br0" timeOffset="393062">28412 8880 25903,'2'-38'355,"0"0"1,0-24-361,-8 68 33,-10 9-4268,-23 27 4234,9-7 9,5-2 0,0 1 644,-4 23-692,12-20 0,2 2-3,4-9 1,2 2-155,3 12 1,7-1-209,11-13 1,3-2 118,9 29 22,3-37 1,3-9-203,16-14 303,-16-2 0,2-3 109,7-10 1,-2-5 102,-1-5 1,-2-2 8,-1-2 1,-3-1-70,-5 0 0,-4 0 302,7-16 3240,-6 6-3134,-7 8 259,-4 9-331,-4 8-83,-3 7-198,-3 7 314,0 9-342,-1 20-17,0-3 29,-2 28-23,-1-20-9,-2 2 1,-2 3 8,-9 20 6,0-1 38,-4-6 35,14-36-40,-1 1 34,7-16-45,5-8 45,8-19-34,-1 6 101,19-25-101,-15 25 45,18-18 39,-11 17-22,4-1-79,0 6-22,-6 11 17,-3 3-22,0 8-7,-3 7 40,6 7-56,-4 10-16,-1 5 55,-3 2-17,-3-3 17,0-6 12,2-10-6,3-9-12,1-7-33,16-16 28,-13 4 34,23-25-29,-25 19 12,14-16 22,-14 13-5,-1 4-28,-5 5-46,-7 10 35,-3 6-1,-2 1-39,-2 17 29,1-5-68,0 17-17,9-8-185,21 14 135,-3-13-73,1-6 0,3-3-342,24 2-2927,-3-3 3504,-8-9 17,-19-16 45,-15-14 84,-1-4 39,-4-7-5,-1 5-57,1 7 3488,5-4-3320,5 2-145,1 2-23,2 1-27,-4 8-46,-4 6 63,-2 2-29,-4 2 0,-1-2-28,-2 1-72,-3 0-51,-2 4 56,0 1-12,1 4 18,4 0-23,0 0-22,1 0-655,1 1 10,0-1 684,0 7 0,0-8 0,-1 4 0</inkml:trace>
  <inkml:trace contextRef="#ctx0" brushRef="#br0" timeOffset="393771">29684 9295 25494,'49'-18'235,"-1"0"1,-1 0-1,-5-1-123,11-15-629,-27 12 1,0-1 555,-1-2 1,-1-3-1,-2-2 0,-1-1 199,-3 0 0,-3-1-112,-2-3 0,-2 2 131,0-12-134,-13-4-61,-6 24-1,-5-2-16,-1 7 5,2 6 603,3 5-664,4 4-23,0 5 34,0 4 17,-10 24-28,4-4 8,0 12 0,0 5-3,5-10 1,1 1-392,-2 14 1,2 3 396,2-8 0,2 0 16,3-2 1,2-1-137,0-3 1,4-2 135,16 23-16,10-14-11,8-17 6,6-13-18,4-17 12,-10-3-17,6-18-39,-5-19 55,-21 18 1,0-3-290,3-11 0,-2 0 295,-7 9 1,-2 1 16,5-12 0,0-3-1430,-1-1 0,0-1 1433,-3 0 0,0 2-12,-1 2 1,-2 2 439,-3-14-425,-9 28-17,-6 8 39,-1 14-1984,-18 33 1945,10-6 146,0 6 0,0 2-146,2 6-6,0 6 0,1 4 897,6-12 0,1 0-888,-3 16 0,3 1-26,3-9 1,2-2-93,4 0 1,3 0-222,0-3 0,4-2-290,1-3 1,2-3-3593,15 16 4218,-4-18 0,-10-14 0,-7-8 0</inkml:trace>
  <inkml:trace contextRef="#ctx0" brushRef="#br0" timeOffset="393995">30887 8606 27085,'45'13'33,"-3"25"-36,-23 7 1,-6 9-845,-1 5 0,-4 2 750,-7-18 0,-3 1 0,-4 0-1000,-3 1 0,-4-1 0,-2-1 158,-7 9 1,-5-4 938,-11 1 0,2-6 0,3-11 0,-1-2 0</inkml:trace>
  <inkml:trace contextRef="#ctx0" brushRef="#br0" timeOffset="398454">32537 8604 21954,'0'-3'1815,"1"0"-1546,-1 3-129,-65 37-104,36-18 1,-3 3-718,-8 4 1,-8 6 0,-3 1-1,4-2 599,3 1 0,2-1 0,-2 1-168,0 1 1,-3 1 0,0 1 0,4-1-799,0 0 1,3-1 0,1 0-2230,3-1 0,0 0 0,2-2 3228,-7 7 0,5-4 0,-7 7 1,24-24-1</inkml:trace>
  <inkml:trace contextRef="#ctx0" brushRef="#br0" timeOffset="398613">31661 8920 22117,'23'-45'819,"-1"-1"1,7 8-1,2 15-763,14 45-50,-8 1 0,2 5-1603,4 9 0,2 5 1195,-10-10 1,1 2 0,1 2 401,6 7 0,1 1 0,-3-3 0,-3-4 0,-4-2 0,-1-1 0,0-1 0</inkml:trace>
  <inkml:trace contextRef="#ctx0" brushRef="#br0" timeOffset="406471">21688 10540 13194,'0'-3'5842,"0"1"-2958,0 2-1825,-17-73-700,-5 48-247,3-16 0,-4 5 73,-35 32-124,5 13-50,17 6 1,2 4-24,-8 21 6,22-13 1,5 1 0,5 22 5,14-13 11,15 5-11,9-13 0,5-1-6,-10-4 1,1 0 5,13 9 0,-1 1-23,0 5 18,-10-10-1,-7 6 12,-13-19 44,-21 11-33,-11-17-1,-6-3 1,-6-1 3,-11-3 0,-3-3 10,-3-3 1,1-1-62,9 2 1,3-2-598,-14-14-368,47 9-1575,1-6 1723,13 0 0,-4 7 0,5-1 0</inkml:trace>
  <inkml:trace contextRef="#ctx0" brushRef="#br0" timeOffset="406687">22008 10426 19188,'0'-4'4710,"0"0"-4212,0 4-341,4 28-123,-3-6-4,2 19 1,-1 6-512,-2-12 1,-1 1 334,-1 20 0,-2 1-378,-1-6 1,-2-4-20,1-8 0,-1 0 543,-3 13 0,0-5 0,4-14 0,-6 17 0</inkml:trace>
  <inkml:trace contextRef="#ctx0" brushRef="#br0" timeOffset="408044">21881 10779 22548,'31'-22'5,"1"-1"1,5 3 0,3 7-17,0 11 0,1 5-554,-1-1 1,-1-1 561,-1 0 0,-2-1 389,25-3-319,-33 1 260,3-3-215,-22 1-67,-11 2 151,-12 0 662,-6 5-527,-11 4 10,-3 10-285,11-4 17,4 6 6,17-7-35,5 0 91,20 1-74,9-7 1,20 1-6,5-13 22,3-6 51,-7-11-3336,-12-4 3313,-17 3 231,-14-12-51,-22 9-186,1 0 85,-19 6-90,13 14 73,-19 1-112,11 4 3364,-9 6-3420,12 6 0,3 11-11,7 9-45,6 8-106,12 7 5,2-7-244,8-7 1,4 1-429,16 14 442,-9-13 1,5-3 95,3-8 0,1-5 235,14 4 58,-16-18 1,-2-6 143,1-13-3269,3-13 3307,-15 2 528,-3-15-169,-11 12-34,3-11-77,-6 12-62,-1 8-124,-1 7 3213,-1 7-3408,-1 5-40,3 12-22,0 2 39,3 13 5,-4-4-33,0 1 56,-5-4 0,-2-3 0,-3-5 34,0-5 39,0-3-101,3-2 11,-1-3-22,4 0 44,-3-5-49,2 3 4,0-1-10,2 2 0,0 0 44,1 1-67,0 0 12,0 1 38,0 1-50,0-1 6,0 1 11,0-1 17,2 2-11,1-2-1,3-1-5,3-1-11,2-3 39,1-2-39,-2 1 33,2-6 1,-5 5-23,1-5 56,-5 6-23,-2 1-5,0 2 34,-1 3-40,0 1-16,2 11-12,-2 4-11,2 7 17,-2 30 28,1 0-669,-1-11 1,0 4 628,1 1 1,2 0 5,1 5 1,3 1-6,2 2 0,1 0-427,3-2 0,1-1 446,-2-5 1,1-3-4,-2-7 1,-2-3 45,3 10 33,-7-22-28,-11-22 1107,-9-18-1158,-13-16 1,9 10 0,-1-2 198,-3-5 1,-1-2-194,-1-5 0,2-2 3,3-2 0,3-1-6,4 0 1,5-1-9,5 2 0,4 0 0,5 3 0,3 0 0,4 3 0,3 1-6,4 3 1,2 1-9,3 3 0,3 2 19,2 3 1,2 4-6,2 3 0,1 3 0,0 4 0,0 3-55,-2 2 1,-1 4 26,23 9 5,-11 10 12,-15 13-11,-18 10-6,-26 4 5,-25-1-442,8-22 0,-4-3 437,-4-1 0,-3-3-34,-2-1 1,-1-3-32,4-2 0,1-3-633,7-2 1,3-3-7923,-8-15 8648,26-6 0,11 3 0,7 5 0</inkml:trace>
  <inkml:trace contextRef="#ctx0" brushRef="#br0" timeOffset="408303">23625 10846 24071,'43'-12'-336,"1"0"0,-1 1 0,4-3 0,-7 3 0,-9 5 0</inkml:trace>
  <inkml:trace contextRef="#ctx0" brushRef="#br0" timeOffset="409621">24518 10701 22811,'22'-28'350,"0"0"0,-1-14-288,-44 45 5,-6 3 124,-1 5-63,3-3 24,-10 4 27,10-4-73,7-5 163,-3 0-168,8-1 39,-9 3-112,10-1 11,-2 4 11,8 0-22,1 0 56,2 8-33,3-1 22,-1 8-6,1 3 6,-1 2 6,-3 4-12,-2-2 28,-5 1-5,-2-5-23,-1-5 6,3-7 83,5-7 365,5-4-426,16-15-22,4-3-62,19-12 6,3 3 0,4 2-11,-3 8 27,-4 7-44,-8 6 11,-6 12-11,-4 8-6,-4 11 23,-2 6-29,-6 1-27,-9-2-12,-11-2 17,-4-10-266,-11-9 1,-3-3-93,-1-3-309,-6-1 1,-2-4-2617,-6-15 3328,-11-11 0,26 7 0,10-1 0</inkml:trace>
  <inkml:trace contextRef="#ctx0" brushRef="#br0" timeOffset="409804">24554 10660 22795,'40'-6'-454,"1"1"0,8 0 0,-3 3 454,2 9 0,-5-4 0,-14 3 0</inkml:trace>
  <inkml:trace contextRef="#ctx0" brushRef="#br0" timeOffset="410094">21371 11904 22492,'-39'-10'1501,"63"-6"-1443,19 6 0,18 2 0,3-1-1166,-18 2 1,4 1-1,1-1 1,1 0-1,2 0 1120,-2 0 0,2 1 0,1-1 1,1 1-1,0 0 0,2 0-163,-4 1 0,0 0 1,2 0-1,0 0 0,1 1 1,-1 0-1,1 0 145,3 0 0,1 0 1,-1 1-1,1 0 1,1 0-1,-1 1 1,0 0-65,0 0 1,1 0 0,-1 1 0,1 1 0,-1-1 0,0 1 0,-1 0-6,-1 1 1,0 0-1,0 0 1,-1 1 0,-1 0-1,-1 0 1,-2-1-352,7 2 0,-2-1 0,-2 0 1,0 1-1,-2 0 426,11 2 0,0 0 0,-4 0 0,-10 0 0,-8-2 0,-5 1 0,-3 0 0,-1 0 0</inkml:trace>
  <inkml:trace contextRef="#ctx0" brushRef="#br0" timeOffset="439346">25757 10810 21999,'-52'-21'330,"-1"0"1,4 2 0,7 8-147,6 19-27,-1 9-39,-1 7-12,4 5-50,7 3-45,11 1 17,11 2-11,10-8-2118,14-1 1,4 0 2111,5 0 163,6 1 1,3 0-170,14 3-128,-21-12 1,-1 0 145,19 13 55,-22-5 17,-25-3-33,-29 0-23,-28 4 952,18-12 1,-2-1-987,-5 1 1,-2 0-26,2-2 1,0-1 208,4-3 0,2 0-659,-20 0-888,22-8-6013,19-11 6634,15-2 0,1 4 0,3 5 0</inkml:trace>
  <inkml:trace contextRef="#ctx0" brushRef="#br0" timeOffset="440269">25999 10900 24346,'-28'31'263,"-3"13"-224,12-2 0,-2 14-5,6-3 22,8-8 22,12-9 34,11-11-39,4-10 112,27-12-79,-5-14-53,-10 2 1,0-3 159,23-19 62,-9-4-152,-15 7 258,-4-7-3639,-17 19 3398,1-4 162,-11 13-290,-8 8-7,2 1-22,-9 13 17,7 2 17,0 6 3370,9 3-3387,14-1-28,10 1-23,13-3 12,7-5 33,1-9 12,-5-9 22,-6-12 6,-7-9-1,-7-7 29,-4-4 33,-7-2-5,-5 1-3387,-5-4 3319,-2 13-11,-3-3-22,1 16-34,0 0-72,2 7-141,1 2-403,8 7 2742,8 6-5671,29 13-487,9-1 2523,-24-11 0,1 0-1182,5-2 0,0-2-143,20-1 2800,-22-3 1,0-2 2302,20-7 2654,-14-7-257,-13-10-1927,-8-5-985,-4-4-494,-3-1-240,-4 2-40,-10 7-783,-4 11 395,-20 12-362,-10 15-50,-15 13-262,23-8 1,1 2 131,1 1 1,2 3-1,2 6 1,4-1-12,-2 10-5,10 9 0,20-29 17,5-2 5,19-13 39,2-15-33,1-5 45,5-17 22,-8 1 14,-11 7 0,-1-2 75,9-14-67,-7 4 444,-13 12-337,-7 12-118,-5 0-55,-6 7-12,-10 12-28,0 7-12,-1 7-60,4 10-298,10 0-946,1 13-3600,15-9 1,5 1 4325,6 10 1,9 4 0,-17-37 0</inkml:trace>
  <inkml:trace contextRef="#ctx0" brushRef="#br0" timeOffset="440686">27360 11235 16560,'5'-9'5534,"0"3"-4223,-5 6 218,38-61-823,-28 45-535,11-19 0,-4 9-71,-17 26 74,-2 9-28,-3 11-34,-9 32-96,2-11-755,-3 9 0,-1 0 739,-2 3-14,-1 0 0,-2 2 0,3-8 0,1-3-3,3-8 0,-1-1-1405,-1 5 0,2-5 1444,8-20 18,0-19-24,15-26-8,1-9 1,2-5 16,2 1 1,1-3-302,-2 5 0,2-2 1,-1 0 290,1 2 0,-1 1 0,1 1-4,3-9 0,1 1-343,-1 8 0,1-2 0,-1 6 371,8-15 14,1 9 1,0 2 1933,0 11-1987,12-3 0,-16 20-17,12 9 11,-19 7 991,14 15-1007,-17 23 5,-10 7 23,-9 4-26,-9-27 0,-7-3-61,-3-4 0,-3-3 1313,-9 4 0,-2-2-2982,-9-1 0,2-3-1303,14-6 0,2-1 3053,-4-1 0,6-2 0,18-4 0,3-1 0</inkml:trace>
  <inkml:trace contextRef="#ctx0" brushRef="#br0" timeOffset="441502">28070 10907 19619,'21'-38'1307,"0"1"1,0-1 0,6-11 0,-7 7-669,-17 13-270,-8 14-201,-5 8-106,-8 13-23,1 3-5,-20 35-73,9 6-462,6-10 0,0 3 400,6 1 1,1 2-203,2 3 0,3 2-532,8 7 1,4-2 540,0-17 0,5-2-224,10 5 0,7-7-518,24-12 733,-15-14 1,2-4 179,22-7 114,-10-13 1,-1-7-255,-13 2 0,-1-2 470,15-11 0,-3-2-73,-16 10 1,-3-2 369,7-10 1,-3-1 363,4-9-412,-13 16 0,-1 1 295,-3-4 708,-8 12-1016,-7 10-72,-1 5-282,0 5 796,-4 11-862,-3 11-7,-3 17-27,1 0 16,4-4 1,2 1-22,-2 10 16,0 17 5,3-27-10,1-13 44,1-11-6,4-13 7,6-10-1,9-13 0,5-11 0,-3 3 28,-3 6 1,0-1 44,9-9-56,-7 11 0,1 1 5,13-9-22,-1 8-22,-1 7 17,0 10-17,-8 5-85,11 16 52,-17 7-57,6 17-213,-15 8-1002,-9 6-2208,-7 4 3496,0 2 0,1-23 0,4-8 0</inkml:trace>
  <inkml:trace contextRef="#ctx0" brushRef="#br0" timeOffset="441868">29214 11058 22004,'29'-47'1126,"0"1"0,-4 4 0,-5 8-532,-9 13-191,-6 9-162,-4 6-163,0 3-83,-1 4 10,0 7 12,0 8 6,0 12-7,-3 8-16,-2 5 0,-1 0-22,3-5 0,7-4 22,7-8-6,9-8 23,5-9 0,6-8-12,-6-5 40,16-17 17,-15 0 33,8-16-6,-13 1-49,-8 6 83,0-16-56,-6 19-28,-1-9-33,-4 22-118,-2 4-392,0 9-1026,2 2-1954,4 10 3484,8 11 0,-6-7 0,3 2 0</inkml:trace>
  <inkml:trace contextRef="#ctx0" brushRef="#br0" timeOffset="442419">29744 11172 20296,'0'4'4772,"0"-1"-2923,0-3-1659,49-53-4273,-16 5 4105,-2 10 1,1-1 33,-11 3 0,-1 2 643,12-20-680,-12 22 1,0 0 25,-2 4 0,-1 1 106,8-10 6,-12 14-96,-10 14-38,-12 10 3253,-13 11-3281,-13 14-6,-8 16-36,22-16 0,1 2 49,2 1 1,3 1 14,-4 31-139,15-6 133,19-5-22,19-7-9,-7-24 1,3-3 10,6-2 1,2-4-4,3-3 1,2-5-1573,9-11 1,-1-4 1585,-16 3 1,-2-4 3,11-13 0,-3-7-407,-15 3 0,-4-4 420,5-11 1,0-4-191,-5-4 1,-2-1 175,-4 0 1,-3 1-12,-4 4 1,-2 1 27,-3 7 1,-3 3-6,-3 5 1,-1 3 77,-4-18 2631,-1 14-2642,2 15 1135,3 10-1224,3 10 21,-2 30-21,0-3-9,-1 9 0,-2 4 16,-2-1 1,-3 2-155,-5 13 0,-2 2 124,-3 3 0,0 1-49,5-14 1,1 1 0,1-4-42,-2 2 0,5 0-887,5 20 0,8-4-697,12-15 1702,10-2 0,1-5 0,-7-18 0,14 5 0</inkml:trace>
  <inkml:trace contextRef="#ctx0" brushRef="#br0" timeOffset="442819">30956 10520 20828,'-16'-57'1465,"1"0"1,1 9 0,3 8-704,10 8-331,6 16-117,17 5-236,10 20-53,-4 4 1,1 7-784,3 8 0,0 6 772,4 8 0,-2 6-14,-11-12 0,-2 2 0,-2 2-23,-2 3 1,-2 3-1,-7 2-236,-6-1 0,-5 3 0,-4 0 0,-3-1-1078,-6 10 0,-4-2 0,-4-1 1008,2-10 1,-2 1 0,-1-3-1,1-5 1,-10 6 0,3-8 0,-10 4-1</inkml:trace>
  <inkml:trace contextRef="#ctx0" brushRef="#br0" timeOffset="443512">32343 10646 25225,'-17'-34'992,"3"7"-802,14 27-72,-1 0-45,-2-3-29,0-1-44,0-1 0,0 1 12,1 2-18,1 1 241,0 0-207,-6 8 0,-9 9-22,-5 6 2,-9 5 1,-3 5-687,2-3 1,-3 1 652,1 1 1,-4 2 0,0 0-700,1 0 0,0 1 1,0 0-43,-1 3 1,0 2-1,0-1-2511,3-1 0,0 1 0,3-2 2595,-4 5 0,5-4 0,-7 11 0,29-36 0</inkml:trace>
  <inkml:trace contextRef="#ctx0" brushRef="#br0" timeOffset="443678">31567 10986 19893,'36'-50'1260,"0"0"0,-6 15 0,2 0 0,0 9-643,26 2-1057,-14 10 1,3 4 571,-3 10 0,-1 7-74,6 5 1,1 7-45,4 9 0,0 6-739,-15-5 0,1 2 1,0 3 724,7 7 0,1 3 0,-5-3 0,-3-4 0,-4-1 0,0-1 0,0 0 0</inkml:trace>
  <inkml:trace contextRef="#ctx0" brushRef="#br0" timeOffset="475896">21344 12453 17910,'-12'-44'1017,"0"0"1,1 1 0,0 13-660,2 27-162,-7 3 90,-21 12-152,-4 6-89,-5 5 44,-5 8-21,12 0-48,14-7 0,0 1-4,-7 18-27,9-4 6,19-3 5,7-20 5,7 11 6,12-10-5,-2-2-6,17 4-22,7-2 33,-6-2-84,21 7-12,-18-5 29,17 8 34,-18-1 39,-8-2 44,-27 1-10,-27 1 17,-19 11-32,9-16 0,-5 2-1133,-5-1 0,-5 0 0,3-1 1108,2-1 1,-1-1-7,-2-2 1,-3 0-1,7-4-10,-6-4-186,-16-8-672,33-15-2839,9-15 3135,22-7 0,3 12 0,5 9 0</inkml:trace>
  <inkml:trace contextRef="#ctx0" brushRef="#br0" timeOffset="476136">21709 12176 18078,'9'-10'2134,"-2"3"-1764,-7 7 459,0 0-510,-7 65-179,5-18-349,-2-3 1,0 3 236,4-12 0,1 0-65,1 4 1,1 0-20,-2-7 0,2 1-493,0 19 1,1-1-1548,-1 2-580,0 9 2705,-4-13 0,1-33 1,-2 4-1</inkml:trace>
  <inkml:trace contextRef="#ctx0" brushRef="#br0" timeOffset="477120">21614 12708 20044,'33'-16'86,"-1"-1"0,13-3 0,-4 5-52,-12 8 5,31-11-6,-26 2-10,-2 1 55,8-7 23,-24 13 537,6-3-50,-22 11-279,-21 16-163,6-6 83,-20 17 1,14-3-3538,2 0 3347,3 4 23,11-8 22,4-2 56,9-6 16,6-5-21,12-7-6,8-11 3313,-3-2-3246,18-23-84,-25 14 81,-1-3 0,-3-2 115,-7-2-33,1-12-57,-20 19-72,-5 9-96,-6 6 46,-16 10-68,13 3 6,-24 17-29,20 3-5,-5 5-5,9 9-1,10-3-191,2 20-133,12-7-163,13 4 140,7-22-420,6-13 1,6-4 200,-5-6 1,2-4-196,17 2 0,0-3 546,-14-4 0,-1-4-199,17-9 0,-1-4 389,-17 3 0,-1-2 95,11-7 1,-3-2 226,5-15 191,-22 5 184,-14 4 163,-14 7 510,-5 7-953,-1 9 241,-6 4-218,5 10 375,-5 2-656,1 8-60,1 8-46,4-1 45,0 33-67,4-5-224,1-10 0,0 3 227,0-3 0,0-1-3,-2 3 0,0-1-12,-1 0 1,0-2 8,-1-5 1,-1-2-4,-8 17-5,1-18 0,4-16-1,4-15 7,3-13 447,3-14-402,1-19-10,3 16 1,1-3-464,2-7 1,1-1 477,2-2 0,2-2 5,1 2 1,1 1-136,0 4 0,1 2 124,0 4 1,0 3 21,13-20-44,4 10-11,5 7 16,3 9 12,3 8-40,0 10 885,0 15-891,-3 11 269,-7 14-268,-12 10 16,-14-7-8,-15-5 1,-7-1-32,-21 12-274,6-12 0,-3-3 168,1-7 0,-1-3-219,1-4 1,-1-2-443,5-3 0,1-5-4302,-14-11 5103,21-8 0,14-1 0,8 4 0</inkml:trace>
  <inkml:trace contextRef="#ctx0" brushRef="#br0" timeOffset="477353">22957 12789 22610,'33'-28'-1326,"0"0"0,1 1 0,2 1 1326,6 4 0,-1 3 0,6-4 0,-8 4 0</inkml:trace>
  <inkml:trace contextRef="#ctx0" brushRef="#br0" timeOffset="477753">23658 12357 24374,'-45'9'197,"0"0"0,0 0 1,-17 2-1,10 5-101,18 20-682,-1 9 614,15-16 0,2 2-16,3 1 0,3 0-41,4 1 1,4-1-67,14 31 41,3-34 1,5-1 2,7-2 1,3-3 11,5-2 0,2-3 22,1-3 0,0-3 25,-1-4 1,-2-2 213,14-4-132,-2-19 118,-26-3-96,0-15-11,-18 4 51,-18-7 215,1 13-294,-24-5-34,14 20 9,-8 4 0,-4 5-540,-25 8 478,9 5 0,1 3-17,21-5 0,3 4-180,-7 5 1,7 3-1419,12 8 1629,11 9 0,6-17 0,7-4 0</inkml:trace>
  <inkml:trace contextRef="#ctx0" brushRef="#br0" timeOffset="478213">21003 13814 12679,'-56'18'1027,"0"-1"0,0 0 0,11-3 1,2-1-1,5-1-500,-20 8 523,38-13-658,15-2 437,23-5-558,13-4 1,4-2-171,27-4-297,-10-1 0,11-3 1,4-1 187,-14 5 0,3-1 0,3 1 0,-2-1 1,-1 1-590,3-2 0,-3 1 0,1-1 0,7 1 583,-14 2 0,6 1 0,3-1 0,2 0 0,-1 0 0,-2 1 0,-5 1 0,-5 0 4,17-1 1,-9 2 0,9-1-9,-13 2 0,8-1 1,4 0-1,1-1 1,-1 1-1,-5 1 0,-7 0 8,9 0 1,-7 0 0,4 1 12,-2 0 1,7-1-1,1 0 1,-3 1-1,-7 0-248,-2-1 1,-6 2 0,0-1 253,5 0 1,-1 0-1,-3 0-9,2 0 0,-6 1-392,3-1 305,-34 4-1941,-16 2 2028,-10 1 0,6-1 0,0 0 0</inkml:trace>
  <inkml:trace contextRef="#ctx0" brushRef="#br0" timeOffset="480149">24870 12590 11026,'0'-3'5842,"0"0"-1826,0 3-3708,-49-56-4251,6 55 3976,10-24 1,0 5 28,-17 50 484,16 6-535,7-6-2,2 20-4,20-29 23,9 20 6,8-19 3196,6 5-3213,11-3 11,15 7-23,-6-7 3,-2-3 1,-1-1-3,-5-3-12,17 12 583,-33-14-397,-18 10-111,-8-10 15,-31 11-56,12-15 0,-3 0-14,-3 1 0,0 0-6,-1 0 1,0-2 5,-7 1 0,4-2-3,1 0-48,6-3 1,4-1-126,14-3-2017,7-11-7652,26-7 9065,2-2 0,0 3 0,-13 11 1</inkml:trace>
  <inkml:trace contextRef="#ctx0" brushRef="#br0" timeOffset="480712">25304 12598 17598,'0'-6'3019,"0"0"-1367,0 6-1507,-24 9 242,9 12-263,-21 15-52,16 10-10,4 1-3160,6-8 3131,7-12 423,20-8-372,-2-12 162,38-13-95,-10-11-47,-12 1 0,0-1 198,16-19 241,-8-7-251,-19 12 3341,-11 2-3577,-13 18-39,-6 7-12,-4 12-5,4 1-17,-1 19 12,8-4-6,8 12-1,3-11 1,25 9 17,-11-17-9,8-1 0,3-2 14,8-4 12,16 0-1,-24-16 12,-11-7 33,-9-10 17,-5-2 17,-4-3 0,-7 2-51,-4 2-22,-4 3-17,1 6-39,-1 2-185,6 8-375,5-1-4115,16 4 3578,5 0-2978,11 1 0,5 0 4103,-2 0 0,0 1 0,27-1 0,-17 1 0</inkml:trace>
  <inkml:trace contextRef="#ctx0" brushRef="#br0" timeOffset="481079">26434 12578 22453,'-56'-11'481,"1"-1"1,3 3 0,7 7-314,6 21-95,0 12-17,4 7-34,6 7-16,9-8-46,9 13-16,16-24 51,3 5-1,27-19 1,-2-16-7,20-10 7,-2-16 55,-2-9 1,-13 6 189,1-16-44,-21 19 34,1-10 28,-11 19-68,-10 10-55,-6 6-51,-10 12-11,-3 9-23,-4 14-39,2 8-39,5 7-162,9 4-533,13 0-302,7-8 1025,12-8 0,2-3 0,-7-9 0,18 17 0</inkml:trace>
  <inkml:trace contextRef="#ctx0" brushRef="#br0" timeOffset="481520">26815 12752 25562,'-16'28'268,"-1"10"-254,7-7 0,0 2-903,-10 22 877,1-5 1,-3 0-309,6-14 0,-1-1 298,-6 15 0,-1-2 19,7-17 0,1-4 356,-11 9-353,9-21-23,7-21 18,5-16 440,3-19-435,4 1-3,2-4 0,3-2-86,0 7 0,1-1 111,5-17 1,1-2 2,0 10 0,1 2-1516,4-2 1,1 2 1512,-7 17 1,0 1-1,5-4 1,1 2-2069,17-5 2046,-6 7 17,17 1 5,-16 22 382,8 5-376,-1 17-73,-2 14-22,-10 15 73,-15 8 16,-27 4-22,0-30 0,-6-2 897,-4-1 1,-4-3-1016,-1-3 1,-2-3-469,2-5 1,-1-2-1693,-25-1 2278,13-11 0,20 0 0,13-2 0</inkml:trace>
  <inkml:trace contextRef="#ctx0" brushRef="#br0" timeOffset="482046">27786 12532 15108,'2'-10'5086,"0"3"-4066,-2 7 230,14-72-209,-15 45-549,3-14 0,-5 4-330,-9 27 154,-17 16-48,1 15-37,-14 23-150,16-12 0,-1 5-44,2 1 1,-2 3-1,3 0-475,-3 4 0,2 1 445,0 0 1,1 3 0,4-3-11,6 0 0,4-2-28,0 8 1,7-1-398,11-7 1,10-5 127,9-7 1,8-6-485,11-6 0,7-7 784,-2-11 0,4-5 0,-5 0 0,-8 3 0,-3-2 0,8-8 0,1 0 0</inkml:trace>
  <inkml:trace contextRef="#ctx0" brushRef="#br0" timeOffset="499914">28453 12678 12972,'-53'15'459,"-1"0"1,1 1-1,-10-1 1,9 3-301,17 7 1,7 3 148,-2 19-163,15-16 1,1 2-43,6 1 1,2 0-37,4 0 1,3 0 4,16 24 12,22-10-39,4-18 28,13-12 226,-4-18 1,2-6-20,-16-1 1,0-3 114,20-5 0,-4-5 461,-3-21-161,-20-1 583,-17 3-919,-18 8 140,-16 9-325,-19 11-12,-16 13-89,5 5-126,10 6 1,-1 4 77,13-4 0,0 2-19,-10 6 0,0 1-40,-11 14 307,19-3-670,18-3-735,22-5-2839,19-7 3155,9-6 1,-9-7-1,-10-3 1</inkml:trace>
  <inkml:trace contextRef="#ctx0" brushRef="#br0" timeOffset="500171">29041 12419 24665,'15'37'42,"6"-2"0,3 2-53,-1-3 0,1 2-680,1 0 1,2 4-1,-4-2 136,-4 4 1,-4 1-2602,-4 12 0,-6 2 3156,-9-8 0,-5-3 0,-9 13 0,-3-27 0</inkml:trace>
  <inkml:trace contextRef="#ctx0" brushRef="#br0" timeOffset="511467">29868 12880 16622,'-5'-1'5321,"2"0"-3797,3 1-1418,-24-5-28,28 4-38,-9-5-46,40 4 6,-1 0-6,3-1 1,3-1-336,-8 0 1,2 0 337,16-2 1,0-1 7,-9 0 1,-1-1 16,-7 1 1,-1-1 38,13-7 29,-21 3-56,-14 3 10,-35-2-21,3 8 10,-23-3 665,11 7-682,4 2-21,3 2-1,6 3 12,7 0-23,6 0-11,5-1 22,7-1 34,7-2-28,6-3-16,4 0 10,1-3-11,-1-2-72,-2-1-1,-5 0-358,1 1-594,-8 3 812,1 2-11,-7 2-156,-7 6 217,-4 0 175,-8 5 89,-7 3 28,-11 2 28,-11 3 61,-9 4-207,26-12 1,0 0 146,-26 13-46,10-4-44,14-6 5,15-4 89,12-4 40,12-4-112,3-1 45,29-4-79,3-5-23,-7 1 1,1-1-101,1-2 1,-1-2 108,2-1 1,0-1 7,-1-2 1,-2-1 19,-2-1 0,-2-1 20,12-9 224,0-19-51,-27 11 12,2-17-6,-22 6 22,-9 1 45,-11 2 23,-3 8-11,2 8-68,5 9-173,10 9 441,5 4-542,4 3-6,7 6 34,6 7-17,10 11-12,7 8 1,2 7 11,2 4-39,-6 3-112,-8 4-224,-12 2-416,-16 1 131,-5-11-2035,-6-14 1,-3-1 2694,-6 1 0,-4 3 0,20-21 0</inkml:trace>
  <inkml:trace contextRef="#ctx0" brushRef="#br0" timeOffset="512251">30903 12667 17748,'2'-10'4397,"0"2"-3893,-2 8 857,0 0-5406,7 62 4096,-5-35-1,1 16 1,-2 3 828,-10-5-800,-4 11-6,-7-6-23,2-9-33,4-12 67,7-11 95,5-9 3377,10-13-3332,7-8 40,8-13 5,5-10-39,2-5-51,2-2-28,1 1 84,1 6-173,1 7-12,-2 9-22,-3 9-33,-11 7-1,3 12 17,-3 16-22,-1-1 11,2 20-22,-10-8-40,4 9 6,-2-2 17,1-7 39,-1-9 11,2-10 12,-1-10-18,5-11-3402,12-14 3408,-7 2-11,16-14 5,-11 12-2251,14-9 2241,-15 13 16,2 2-17,-22 13 2264,-2 3-2253,-3 3-10,-2 5 21,0 13 3382,0-1-3420,3 17 16,3-11-5,3-2 0,6-5 11,1-10 5,5 0 29,-1-12 27,-3-10 12,-7-9 17,-4-7-6,-6-3 95,-8-8-33,-3 7-34,-4-2-62,2 15 23,-2 2-28,2 7-40,1 3-72,-6 3-118,8 11-44,-3-1-623,4 13-1315,4 1-7316,1 6 9483,5-3 0,0-8 0,1-7 0</inkml:trace>
  <inkml:trace contextRef="#ctx0" brushRef="#br0" timeOffset="514600">32264 12726 21047,'4'-41'481,"0"0"1,1 3 0,-6 12-364,-11 28 11,-8 11 16,-11 13-58,5 1 0,-2 2-557,-12 15 478,10-10 1,1 2-3,-2 11-115,16-19 1,1 1 64,-1 22-40,17-9-112,12-10-163,15-12-50,13-9 106,11-16 239,-22-4 0,0-1 47,20-15 70,-13-3 0,-2-4-54,-13 7 1,-1-3 78,10-14 1,-3-2 8,-8 3 0,-3 0 39,-1-2 0,-1 0 22,-2 1 1,-1 2-15,-3 4 1,0 1-2816,5-21 2737,-8 25-39,0 12 5,-3 20 40,2 11-17,-1 17 412,-1 18-440,-4-2-3,-6-2 0,-2 1 1340,0-10 1,-2 0-1355,-4 14 0,-1 2 0,2-12 0,0-2 0,1-3 0,-1-3 6,-5 18 11,4-16 16,9-16 214,2-9-85,9-13 40,4-5 229,16-20-274,-7 7 100,10-14-55,-9 14 643,4-4-761,-2 8-56,-2 6-33,-3 7 5,-3 7-28,0 7-197,1 15 57,-3-4-403,6 15-381,-2-11-353,6 5-141,5-6 299,1-9 609,3-7 516,1-13 313,2-7 342,-1-8 313,-2-6 95,-7-1-116,-9-2-186,-8 2-167,-5 4-180,-7 5-152,-6 7-83,-6 6-67,-4 9-62,-3 8-11,2 6-6,1 7-28,4 4 0,5-3-151,4 18-3313,11-16 3441,0 8 29,13-16 22,-1-10 17,6-4 45,0-11 50,0-7 45,-2-7 3421,-2-1-3382,-5-1 12,-2 1 139,-3 1-246,-4 8 56,0 3-118,-3 9-61,-1 0-11,-3 6-51,-4 7-414,-6 16 95,4-5-1093,-1 16-2032,7-11-5384,2 4 8901,4-9 0,-1-11 0,2-6 0</inkml:trace>
  <inkml:trace contextRef="#ctx0" brushRef="#br0" timeOffset="514908">33091 12914 25298,'15'-29'59,"0"0"0,9-10-70,-26 55 5,0 11-146,-5 16-139,0-5 118,-1 1-242,-3-8 180,4-14 246,0-1 0,5-11 12,4-8 106,9-14-68,-2 5 62,19-19 1,4-1-253,-2 12 56,-1-6 0,0 3-621,-2 20-1396,-5 8-7741,6 6 8334,-11-1 1,-4 0 0,-11-7-1</inkml:trace>
  <inkml:trace contextRef="#ctx0" brushRef="#br0" timeOffset="515517">33435 12961 22649,'40'-40'786,"1"0"0,-2 3 0,-17 10-702,-26 22 50,-15 7 6,-26 19-118,14-7-38,-19 19 16,33-14 34,2 0-23,10 2-17,10-7 18,12 9-7,1-8 12,5 1-6,-10-4 6,-5-5-6,-5-1 12,-2-2-12,-1 3-28,-1 3 28,0 0 12,0 11-12,-4 20-28,-4 10-20,2-15 1,-5 2-158,-9 8 1,-5-1-222,0-5 0,-3-2 347,-13 9 1,-1-4 92,17-20 1,0-4 58,-4 2 0,4-10 212,9-21-206,6-2 140,32-46-583,-4 31 1,2 0 394,13-16 0,3-2-569,2 5 1,3 2 548,5-2 0,0 3-8,-7 9 0,0 1 137,7-1 0,2 0-84,3-1 0,-2 0 163,-5 1 0,-3-1-118,0 3 0,-7 0 470,-9-14-352,-31 25-74,-10-1 660,-3 11-693,-7 8 1289,7 8-1289,2 4 89,5 4-100,7 14-79,5-3-89,6 17-330,11-3-1361,17 2-444,1-10 2191,-13 0 0,-9-23 0,-17-2 0</inkml:trace>
  <inkml:trace contextRef="#ctx0" brushRef="#br0" timeOffset="518274">21353 14534 10814,'8'-1'6183,"-1"1"-3802,-7 0 980,0 0-2869,-11-40-150,0 24-96,-12-30-55,-2 37-40,-6 3-17,-9 13-33,-6 10-273,-4 15 200,3 6-28,11 3 0,15-4 11,21-5-27,18-6-3303,19-4 3275,17 0 30,-21-10 0,1 1-70,3-1 0,1 2 78,0-1 1,-1 1 2,-5-1 0,-1 0 142,11 14-122,-27-2-11,-20-4-18,-19-3 1,-8-1 16,2-3 1,-2-1 1255,-16 7 1,-3-1-1545,7-5 0,0-2-2719,5-4 0,1-2 2282,-15-3 0,23-4 0,19-4 0</inkml:trace>
  <inkml:trace contextRef="#ctx0" brushRef="#br0" timeOffset="521440">21869 14555 18705,'5'-56'1352,"0"0"0,0 1 0,-2 7-557,-3 14-291,-3 3-336,0 17-157,-1 17 6,2 7 0,1 23-11,7 29-626,-2-9 354,2 3 0,1 2-353,-3-19 1,-1-1 102,1 7 1,0 1-1149,-2-4 1,-2-1-3253,-5-7 1,-1-2 2140,-7 25 2775,-5-14 0,-2-30 717,5-22 2307,-3-11 909,6-17-1020,3-7 257,3-15-1742,2 11-632,0 5 144,-3 14-222,2 14-236,-2 1-522,3 7-21,1 6 78,9 5-12,1-1-22,31 2-5,21-9-284,0-1 286,-17-1 1,-1-2 14,13-7 21,-18 4 1,-1-2 67,18-9-28,-14 4 196,-20 4-123,-15 11-79,-3-1 79,-10 5 199,2 2-177,-17 11-61,7 10-68,0-2-22,6 3 45,16 5-39,2-14-12,15 13 23,-5-23 78,24-1 0,-9-13-5,6-2 100,-5-14 191,-10-8-106,-4-2-35,-7-6-32,-13 11-152,-2 7 146,-13 0-96,-2 12-55,-9 0 5,0 13-28,0 9-34,5 3 6,-2 12-17,9 10-28,4 5-111,8 11-130,15-6-224,11-1-285,14-2 50,14-8 504,-6-12 81,-7-14 1,1-5 204,10-10 67,-16-1 0,-2-2 67,0-11 426,-7-14-202,-15 8 0,-1-10-50,-6 10 6,-1 3-62,-2 8-135,1 7-162,-2 4-17,2 10 17,-2 9 0,2 14 0,0 15 11,1 12-342,0-6 317,0-5 0,0 1-310,-1-14 0,-1-1 310,0 12 0,-2-2-11,-2 7 53,-2-23 67,0-16-56,2-19 339,-2-13-345,4-20-16,1-18 47,2 22 0,1-2-50,2-4 0,1-1-6,-2 9 1,2 0 47,5-14 0,0 2 50,2-7-56,-2 18 1,-1 2 20,5-4-59,0 12-1,1 10-11,0 8-11,-3 5 11,9 13 517,-4 6-545,3 14 11,-8 6-28,-12 5-89,-14 2-280,-13 0-640,-9-4-1724,-2-7 2778,4-9 0,15-11 0,7-5 0</inkml:trace>
  <inkml:trace contextRef="#ctx0" brushRef="#br0" timeOffset="521666">23087 14650 24598,'-40'17'-487,"41"-12"-1081,49-17-1970,-11 2 1,2 1 3440,-7 1 1,-3 2-1,10-3 1,-19 5-1</inkml:trace>
  <inkml:trace contextRef="#ctx0" brushRef="#br0" timeOffset="521949">23427 14456 21556,'-4'-3'3451,"1"0"-2090,3 3-1221,6-64-56,15 45-59,-6-16 0,4 6-8,30 36 6,5 16-18,-26-2 1,-2 3-213,2 6 1,-3 3 194,-2 6 1,-3 2-382,-4 4 1,-4 1 364,-3 1 0,-5 0-104,-5-2 1,-4 0-343,-1-4 1,-4-1-1132,-2-6 1,-1-1 1560,-19 19 1,15-24 0,2-12 0</inkml:trace>
  <inkml:trace contextRef="#ctx0" brushRef="#br0" timeOffset="522123">23470 14760 17277,'-6'-2'6638,"2"0"-5910,4 2-751,30-59-638,18 34-2162,-5-13 1,3 3 2822,-2 21 0,-2 6 0,16-6 0,-25 6 0</inkml:trace>
  <inkml:trace contextRef="#ctx0" brushRef="#br0" timeOffset="522666">25223 14642 23657,'-28'-42'214,"0"1"1,4 5 0,-2 9-64,-35 27-123,26 6 0,-10 12 11,16 21-39,5-1 0,2 18-5,14-14-6,14-2 5,14-3-11,23-5-362,-14-17 0,4-2 381,4-1 1,2-1 0,7 0 0,-3-1 8,13 2 34,-8-1 22,-42-7-22,-16 1-28,-18 1-3,-2-1 0,-4 0-6,2-1 1,-2 0-12,-7 1 0,-1-1 318,3-2 0,3-1-1127,-21-1-2583,14-3 3395,25-2 0,14 1 0,4 2 0</inkml:trace>
  <inkml:trace contextRef="#ctx0" brushRef="#br0" timeOffset="523233">25590 14614 25517,'-27'31'-23,"8"-5"23,17 12 0,12-8-16,8-13 10,23 1 17,1-10-5,3-7 16,1-12 1,-12-6 49,3-10 141,-12-8-67,-13 8-62,-15 1-45,-9 17-28,-3 4 12,-7 8-35,4 3 1,-1 9 11,8-3-11,7 11 0,7-13 16,12 7 7,20-9-18,10-2 6,3-3 11,15-7-22,-34 0 73,19-11 66,-32-2 85,-2-11-95,-14 3-23,-12-3-56,-3 9 56,-14-4-78,15 12 0,-10-5-129,17 11-129,1 1-543,17 3-392,11 3-2432,33 4-2301,4 3 5230,-24-3 1,-3 0 0,4 0-1,-15-3 1</inkml:trace>
  <inkml:trace contextRef="#ctx0" brushRef="#br0" timeOffset="523582">26557 14543 24923,'-55'-23'306,"-1"-1"0,7 2 1,7 8-55,18 19-135,-6 10-83,1 5-23,-1 9-22,13 1-12,7 0 7,16 0 4,11-4-38,13-6-6,9-8 67,4-12 6,1-10 22,-15-8 0,-3-3 6,3-3 56,4-20 22,-30 26 0,-3-3-95,-3 8 84,-6-1-56,-2 8-112,-5 1-162,5 11-45,3 3-651,7 11-2704,22 12 2770,10 8 0,-5-10 0,-2-8 0</inkml:trace>
  <inkml:trace contextRef="#ctx0" brushRef="#br0" timeOffset="524006">26853 14680 27146,'16'-42'90,"-1"22"-90,-11 48 0,4 28 3,-2-18 0,1 2-299,-1 3 0,1 1 293,0-1 0,0 0 6,-1-2 0,-2 0-9,-2-7 0,-4-1 17,-3 3 1,-9-9-12,-38-22 33,3-27-36,14-15 1,4-8-346,12 5 0,4-2 359,1-1 1,6-6 3,13 3 0,6-8 1,4 1-1,-2 5-15,2-4 0,3 1-2,7-7 0,5-4 1,1 16-10,22 12-1,6 15-124,-13 11 131,10 17-12,-25 2-34,-10 35 1,-13 8-107,-25-6-183,2 8 1,-9-5-398,-9-31 1,-7-7 736,-4-1 0,2-1 0,-6 0 0,3-6 0</inkml:trace>
  <inkml:trace contextRef="#ctx0" brushRef="#br0" timeOffset="525639">27565 14384 18655,'13'-57'1706,"-1"1"1,-1 7 0,-4 7-1075,-7 9-396,-8 17-164,-6 15-32,-7 14-35,-3 15 12,-1 16-11,4 14-280,12-25 0,2 0 268,1 2 1,4 0-43,1-1 1,5 0-1759,9 2 0,3-2 1571,10 11-451,8-18 1,3-4 400,0-11-54,9-10 0,1-6 317,-1-18-37,-10 3 0,-3-3 238,2-22 450,-10-3-248,-10 1 17,-5 1 3046,-4 7-3057,-4 7-2603,-1 11 2468,-1 9 17,0 6-303,0 3 56,3 8-10,3 7-18,6 11 12,4 19 3397,-5-11-3403,-1 16-11,-8-19 22,-3 4 45,-1-9 123,0-12 11,0-7-127,9-24 32,2-2 22,9-18 152,8-6-174,-6 14 90,13-12-67,-9 20-3443,6-2 3370,-1 9-56,2 8 11,-10 5 11,6 9-45,-7 7-5,4 9-230,3 15 3202,-5-3-3746,6 7 349,-10-16-516,10-2 257,1-13 438,9-3 509,10-26-3454,-20 7 3437,3-17 269,-22 8 23,-2-3 251,1-6-285,-4 9-151,0 5-241,-4 11-135,0 3 62,0 12 3403,0 9-3386,1 7-11,1-1-6,4-1-23,6-6 23,17 5-5,-10-12 38,13-3 46,-16-15 117,6-12 95,-5-13-213,-4 3 57,-5-15-79,-5 18-34,-1-3-16,1 9-225,-2 9-346,2 3-528,4 6 270,0 6-2151,6 8 2974,-2 10 0,-3-9 0,-2 3 0</inkml:trace>
  <inkml:trace contextRef="#ctx0" brushRef="#br0" timeOffset="526189">28975 14574 25438,'40'-41'272,"1"1"1,-6 7 0,-6 1-55,-10-17-611,-6 0 477,-4 4 0,-1 0 28,-2 13 1,-1 0 55,1-26 0,-1 4-45,-2 15 0,0-21 161,-3 46-116,-1 5-156,0 3-29,-2 5 299,-2 10-271,-9 26-17,5-4 1,1 4-12,0 4 0,0 3-586,2 5 0,1 0 553,3 16-6,8-21 0,3-3 34,3-1-60,7-3 1,3-4 53,9-11 23,16 2-12,-7-27 17,1-14 11,1-16-11,-11 1 11,-11-1 0,-3-3 17,-6 6 0,-1-1 6,3-14 0,0-2 152,-6 7 1,-1 3-120,2-19 162,-6-3-83,-3 34-85,-1-3 85,-2 17-152,3 10-22,-1 12 945,1 3-911,-1 47-51,-2 3-486,2-14 0,1 2 329,-1-4 1,2 0-191,4-1 0,1-2 81,-1-11 0,3-1-1605,9 9 1,3-3-7916,8 4 8204,4 5 1,-16-29 0,-12-13-1</inkml:trace>
  <inkml:trace contextRef="#ctx0" brushRef="#br0" timeOffset="526857">29982 13964 23450,'-16'-48'866,"0"0"0,2 4 1,4 8-526,7 13-145,2 10-140,1 7-44,1 6 4,9 23-4,0-3-18,16 33-11,0 0-615,-9-16 0,0 4 609,-1 4 1,-2 2-87,-2 4 0,-3 2-199,-4 3 0,-3-1 47,-2-10 0,-4-1-800,-7-4 1,-4 1 0,-4-3 564,-9 3 0,-3-4 0,7 1 0,-1-4 0,-17 4 1</inkml:trace>
  <inkml:trace contextRef="#ctx0" brushRef="#br0" timeOffset="527156">30990 14030 23103,'0'-8'655,"0"2"-437,0 6 533,0 0-751,-63 52-308,15-12-500,16-13 0,-6 4 1,3-1-2403,-4 3 1,2-1 2634,4-3 1,1-2-1,-9 9 1,20-17-1</inkml:trace>
  <inkml:trace contextRef="#ctx0" brushRef="#br0" timeOffset="527323">30394 14300 15866,'0'-8'3884,"8"-25"1,5-4-2726,5 9-778,-2-10 0,3 3-34,8 15-218,2 11-112,7 15-45,11 17-483,-17-3 0,1 4 175,4 5 0,1 4-2160,4 5 1,0 1 2495,-4-3 0,-2-1 0,-11-10 0,-2-4 0,3 6 0</inkml:trace>
  <inkml:trace contextRef="#ctx0" brushRef="#br0" timeOffset="528339">21711 15841 14813,'0'-3'5730,"0"0"-2767,0 3-2739,-64-56-90,36 41-106,-11-15 0,0 6 0,15 32-5,4 7-18,4 7 1,5-2-12,4 9 23,5 2-23,4-4-22,16 13 28,9-18-11,7 4-23,-4-13 1,1-1-17,15 6 36,-15-6 0,0 1 14,4 8 11,-16-4 50,-29 9-55,-19-7 11,-26 8-15,23-17 1,0-2-23,-1-1 1,0-2-70,-24 2-113,12-7-341,14-9-656,14-9-1730,17-12-337,7 2 3266,27-15 0,-21 28 0,11-7 0</inkml:trace>
  <inkml:trace contextRef="#ctx0" brushRef="#br0" timeOffset="528555">21971 15713 24273,'-16'-6'504,"5"8"-6092,10 41 5605,4-11 1278,14 25-1480,6-12-56,0 2-510,-3-11 1,-1 1-1529,1 11-329,-6-15 1,-3 1 2607,-4 10 0,-6-21 0,-2-7 0</inkml:trace>
  <inkml:trace contextRef="#ctx0" brushRef="#br0" timeOffset="529539">21944 16082 23590,'4'-32'-146,"0"1"1,24-25-169,11 44 0,8 7-25,1-4 0,2-1 6,11-1 0,-1 0-184,-20 4 0,-1 0 506,9-3 0,-6-1 117,-8 1 469,-3-2-245,-18 3 164,-13 3-91,-8 3 96,-7 2 44,-6 3 453,-5 4-570,-1 4-174,0 4-152,5 2-60,8 2-52,7 1 7,8 1 5,10-3 22,13-2-11,12-7-27,10-4 49,2-10 23,-4-6 17,-9-8 67,-11-4 40,-10 0 38,-7 0-123,-8 5 174,-12-6-67,-3 9-45,-12-5 22,1 11-45,-4 5-67,0 8-16,2 6-51,8 4 11,0 17-33,14-1-107,0 15-22,10-11-583,5-4 0,4 2-2229,17 19-752,-3-12 1,3-2-81,5-6 1,1-4 2772,-5-5 0,2-4 1022,20-2 0,1-6 870,-18-9 1,-1-2 1588,14-1 0,-2-5 2406,8-19-1292,-21-9-1394,-18-6-840,-11-3-365,-6 3-223,-1 5-180,-2 9 415,1 8-846,1 9-119,1 5-77,1 14 45,5 13 11,2 18 0,4 18 0,-2-5-435,-5-1 0,0 2 379,-3-14 0,0 1 14,-1 16 0,1-1 6,-1-15 0,0-4 2,-1 17 12,2-22 50,1-17 0,3-20-17,3-15 17,3-23-1346,-1 1 1,-1-2 1320,-2 11 0,-1-1 5,4-23 1,0-1-233,-3 18 0,0 0 280,1-7 0,-1-1-8,0 6 0,-1 1-83,-2 7 1,0 2 96,2-22-18,0 13 7,5 11 3019,3 11-3070,5 10 692,2 8-726,19 47 23,-19-7 140,-4-3 0,-5 3-163,-22 17 40,0-20-34,-24 4-17,6-21-123,-13-1-414,2-8-1194,3-9 1776,8-13 0,13 6 0,9-5 0</inkml:trace>
  <inkml:trace contextRef="#ctx0" brushRef="#br0" timeOffset="529755">23620 16030 23439,'-5'0'3002,"2"0"-3159,3 0-852,34-27-2783,11 12 3792,-11-3 0,0 1 0,9 7 0,-18 5 0</inkml:trace>
  <inkml:trace contextRef="#ctx0" brushRef="#br0" timeOffset="530306">24190 15826 18246,'0'-3'5243,"0"1"-2868,0 2-1658,16-44-672,-12 33 27,3-27-49,-25 51-1,-14 10 12,-8 18-34,9 1-3403,5 12 3414,17-17 17,13 6-39,15-11-6,18 6 11,-3-19 1,4-3-32,-3-5 1,-1-1-129,1-2 0,0-2 165,17-5 6,-23-9 5,-3-6 3287,-17-15-3259,-19 1-33,-27-20 8,3 17 0,-3 1-11,10 7 0,-1 0-177,-5-4 0,1 2 225,-4-5 94,1-3-94,9 6 55,5 0-22,18 16-84,9-6 0,13 5 821,17 2-843,-1 5 11,21 5 5,-6 8-5,-10 2 0,-1 2-1,13 10-117,-18 4 1,-5 4-119,-13 2-335,-8 1 0,-6 2-3480,-24 20 4062,8-24 0,-1-2 0,-10 8 0,10-16 0</inkml:trace>
  <inkml:trace contextRef="#ctx0" brushRef="#br0" timeOffset="531449">26379 15795 20599,'-45'-23'319,"0"-1"1,0 1-1,-10-10 1,5 10 200,-7 25 242,30 2-695,-1 9 180,27 2-224,13 9 88,7-5-94,25 20-20,-13-16 0,1 2-14,-1 0 0,-1 0 168,1-1 1,-3-2-281,2 12-34,-16-7 169,-10 0 39,-21 0 5,-24-9-45,11-9 1,-2-2 0,-25 4 11,12-6 0,0-1-1,-10-1-5,19-2 1,2 0-85,0-2-509,18-6-1749,20-7-1169,8-2 3500,15-5 0,-19 15 0,-2 1 0</inkml:trace>
  <inkml:trace contextRef="#ctx0" brushRef="#br0" timeOffset="532023">26618 15799 16303,'0'-8'6385,"0"2"-5203,0 6 139,0 0-1276,-15-14-11,6 20-6,-14-5-39,10 27 16,2 5-10,12 15 5,9-14-40,16 6 29,11-23 28,10-8 39,6-8 29,-4-11 83,-8-8 67,-13-8-11,-10-5-6,-11 0-39,-6 2-22,-5 3-45,-1 7-50,-2 6-23,3 7-56,2 3 17,0 3-11,2 5-28,1 6 39,4 9 0,7 3-28,10 3-6,8-4-5,6-2 17,4-7 33,-1-6-6,-5-7 35,-8-7 10,-8-6 28,-9-6 34,-6-3-56,-9-4 0,-6-1-5,-7-2-12,-1 4 0,1 5-44,4 6-7,6 8-55,4 3-106,4 3-253,7 5-604,9 3-1373,16 8 1555,18 6 0,-20-10 0,1 0 0</inkml:trace>
  <inkml:trace contextRef="#ctx0" brushRef="#br0" timeOffset="532848">27564 15780 19400,'-7'-9'4615,"1"2"-3741,6 7 247,0 0-998,-66-41-73,38 34-2162,-12-12 1,1 7 2100,18 28 864,5 7-853,8 3-22,9-2 33,10-2-11,8-4 17,3-6 3409,-1-6-3387,-1-6 67,-2-6 118,-2-4 62,-3-4-12,-6-1-55,-3 0-35,-3 1-21,-2 1-113,0 4 40,-2 1-101,2 6-141,0 0 85,6 9-207,6 4-443,11 11-807,10 3-2632,19 4 852,-1-8 1797,0-4-941,-5-12 2163,-18-7 3617,1-3 779,-12-6-795,-7-7-2649,-6 5 397,-1-8-358,-2 8-230,0-2-118,0 2-66,0 4-281,0 5-34,0 3 7,0 10 27,2 22 6,1-2-37,1 16 0,1 2-527,2 8 513,1 5 1,1 4-99,-1-13 0,1 1-4,1-2 0,1 4 0,-1-3 110,1 1 1,0-2 22,5 13 1,-1-7 52,-6-24-22,2 2 34,-15-39-29,-5-15 29,-10-33-51,10 22 0,1-3-550,-4-13 1,3-2 543,3 11 1,1-1 8,1-16 0,1-1 20,5 8 0,2 1 2,1-11 0,3-1-11,1 8 1,3 0-52,4 4 1,0 2 39,-2 14 0,-1 2-14,13-18 6,0 21-18,-12 17-4,18-2-7,-12 18 1053,13 16-1035,-15 13 706,-6 16-712,-22-22 0,-7 1-37,-1-5 0,-3 0-570,-11 2 1,-2-3-111,-14 5-1827,18-15 1,1-3 1761,-8 1 0,6-3 0,15-6 0</inkml:trace>
  <inkml:trace contextRef="#ctx0" brushRef="#br0" timeOffset="535350">28531 15688 13306,'21'-52'3120,"0"-1"0,-2 7 0,-4 4-2067,-2 2-661,-6 17 184,-13 7-475,-8 19-22,-13 13-7,-9 23-58,15-11 0,0 3-358,0 4 0,2 1 344,3 0 0,3 1-14,3-2 0,6 0-156,7-2 1,4-1 85,11 15-319,10-16 0,6-4-227,-5-10 0,3-3-976,15 5 0,4-3-839,-5-8 0,0-4-485,0-6 1,-1-4 1534,-3-2 1,-2-4 2111,-6-4 0,-3-2 1014,11-14 3186,-10-9 203,-19-3-3272,-3-2-621,-8-6-27,-6 13-472,-3 4-168,1 7-151,2 7 496,2 10-894,1 6-6,1 9 7,4 9 10,2 10-16,3 10-6,-2-4 16,-1 22-44,-6-15 17,-4 15 6,-2-18 10,-1-10 34,3-12-16,4-10 27,7-11 17,6-10 63,6-9 71,5-7-16,1-2 6,2-2-29,-1 5-56,0 5-66,-1 9-24,0 7 12,-2 7-50,0 6 16,0 7-5,1 8-78,0 7-124,-1 6-218,-2 1-152,-1 0 45,0-5 163,0-7 229,3-7 113,1-12 77,4-8 242,7-16-146,-11 7 179,5-13-145,-18 17 313,4-10-145,-9 12-95,0 0-147,-5 9-83,-1 5-28,0 5 28,0 7-28,0 7-6,1 5 0,6 1-28,8 0 45,7-2-39,7-3 45,2-7 38,-1-6-16,-3-10 96,-6-7 27,-5-10 45,-7-4 117,-4-17-217,-2 8-74,0-9-22,3 14-101,2 4-375,3 6-566,2 8-873,3 8-2431,1 11 4346,0 10 0,-7-6 0,-4 1 0</inkml:trace>
  <inkml:trace contextRef="#ctx0" brushRef="#br0" timeOffset="535906">30159 15764 25567,'42'-8'362,"0"0"0,6-9 1,-5-5-167,-5-22-506,-14 12 0,-3-3 369,-9 2 0,-3-1-9,-2-3 0,-2-2 17,-1-1 1,-2 0 69,-2-2 0,0 3-47,-2-11 338,-4 4-339,2 33 32,0 4-154,1 7 16,-3 13 50,-7 29-27,2-2-103,1 0 0,0 4 94,4-7 1,0 0-7,0 0 1,1 1-32,2 12 1,6 1-39,8-14 0,2-1 47,-3 0 0,3-1 3,10-3 0,3-7-297,10-4 297,10-5 28,13-27 17,-8-11-6,-1-9-19,-27 11 0,-4-4 13,9-27 9,-12 15 0,-1-3-3,-2-2 1,-2-3 66,-1-10 0,-4 1-44,-1 18 0,-1 0 27,-2-8 1,-3 4 78,-4 1-23,-3 0 18,-3 12-130,3 15-3125,0 9 3103,4 10 367,-2 7-395,-5 36 34,7-12 0,1 4-169,0 8 0,1 2 48,6 7 1,3-2-9,-1-17 0,3-2-311,6 8 0,3-2-364,1-10 0,1 0-1322,7 6 0,3 0 2137,-4-8 0,0-3 0,9 6 0,-16-18 0</inkml:trace>
  <inkml:trace contextRef="#ctx0" brushRef="#br0" timeOffset="536139">31256 15243 25326,'11'-47'472,"0"0"1,-2 4-1,4 11-421,12 26-79,1 21-334,11 23 384,-9 8-22,-14-19 0,0 4-23,4 20 1,-3 8-1544,-8-7 1,-4 3-1,1-1 1258,1-8 0,0-1 0,-4 2-1040,-7 11 0,-6 1 0,-3-10-478,-2-19 1,-2-5 1825,-12 12 0,1-4 0,5-8 0,-1-3 0</inkml:trace>
  <inkml:trace contextRef="#ctx0" brushRef="#br0" timeOffset="536381">32288 15417 23024,'2'-3'2672,"-1"1"-2235,-1 2-476,-86 61-1472,56-39 0,-2 1 894,-11 9 1,-6 4 0,4-1 616,-6 5 0,6-3 0,17-15 0,3-1 0,-21 16 0</inkml:trace>
  <inkml:trace contextRef="#ctx0" brushRef="#br0" timeOffset="536549">31737 15548 25040,'41'-12'413,"1"-1"0,-1 0 0,20-1 1,-4 14-535,-15 25 1,-3 10-1691,6 3 1,0 1-3106,1 2 1,-1-1 3531,-12-9 1,-3-2-1,11 11 1,-30-29-1</inkml:trace>
  <inkml:trace contextRef="#ctx0" brushRef="#br0" timeOffset="552914">15676 16182 4988,'43'-16'0,"-1"1"0,-8 2 0,0 1 0</inkml:trace>
  <inkml:trace contextRef="#ctx0" brushRef="#br0" timeOffset="553265">16915 15963 5739,'0'0'0</inkml:trace>
  <inkml:trace contextRef="#ctx0" brushRef="#br0" timeOffset="553622">17288 16329 6876,'32'32'-379,"0"0"0,-2-2 0,-3-5 379,-2-10 0,0 6 0,-7-3 0,7 18 0,-9-8 0,8 13 0,-6-6 0,2-2 0,-5-9 0,6 9 6,-8-11 672,2 9-253,-7-6-369,-6-6-123,-1 7-633,-1 4 302,0 4 398,3 7 0,4-3 0,-3-16 0,2-5 0</inkml:trace>
  <inkml:trace contextRef="#ctx0" brushRef="#br0" timeOffset="555114">15051 16729 4719,'-25'41'0,"0"0"0,0 0 0,1-2 0,0 0 0,2-4 0,1-3 0,2-1 248,-2 2 1,1 1-249,-4 4 0,3 0-539,-7 12 539,11-19 0,1 0 0,-4 12 255,2-6-255,-5 10 0,4-14 0,-7 13 0,-6 4 0,11-18 0,-1-1 251,-8 12-251,9-16 0,2-1 0,-3 1 0,-2 4 795,6-8 674,2-4-1262,7-8 12,-3 1-219,6-3-107,-4 6-201,-1 8-1086,-3 16 1069,3 1 325,1 2 0,6-10 0,4 3 0,-1-20 0,1 8 0</inkml:trace>
  <inkml:trace contextRef="#ctx0" brushRef="#br0" timeOffset="555849">14469 18725 5739,'0'0'0</inkml:trace>
  <inkml:trace contextRef="#ctx0" brushRef="#br0" timeOffset="556254">15518 16782 6971,'41'-25'-259,"0"0"0,0 0 1,1-2-1,-5 4 1,-3 6-1</inkml:trace>
  <inkml:trace contextRef="#ctx0" brushRef="#br0" timeOffset="556421">16269 16364 6473,'4'6'644,"-1"-2"-638,-3-4-376,0 0 0,0 0 1</inkml:trace>
  <inkml:trace contextRef="#ctx0" brushRef="#br0" timeOffset="556948">18286 17221 5108,'14'55'0,"1"0"0,-3-12 0,0 1 0</inkml:trace>
  <inkml:trace contextRef="#ctx0" brushRef="#br0" timeOffset="557182">18437 18460 15821,'46'24'-2458,"-9"-6"0,-28-24 1,-4 3-1</inkml:trace>
  <inkml:trace contextRef="#ctx0" brushRef="#br0" timeOffset="557298">18574 18644 15928,'-5'2'3383,"1"-1"-4043,4-1 1,0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8T15:57:42.521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1836 947 29414,'-4'-4'-146,"0"1"-147,-27-17 1,-8-2 352,4 11 32,-6-11 0,1 4 3748,6 27-3840,17 1 0,-16 13 0,5 3 0,-8 20 0,15-5 0,10 5 0,17-19 0,20 0 0,15-6-841,-12-8 1,4-1-403,13 4 0,1 0 651,-9-3 1,-1 0 95,2 1 1,-4-1-49,-3 3 157,-27 11 227,-13-13 294,-25 16-613,-9-11 128,-17 3-16,9-4 207,13-9 1,0 0-179,-8-3 184,-17-4-102,26-16-131,14-11-561,10 0-5857,22-18 6805,6 18 0,2-2 0,-6 16 0</inkml:trace>
  <inkml:trace contextRef="#ctx0" brushRef="#br0" timeOffset="226">2144 825 23898,'-14'23'134,"4"-15"-117,5 44 0,6 14-630,-3-27 0,-1-1 573,0 9 1,0 1-538,-1 5 1,1-5-355,0 0-3985,0 4 1,0-3-4577,2-17 9492,-1 18 0,2-43 0,0-5 0</inkml:trace>
  <inkml:trace contextRef="#ctx0" brushRef="#br0" timeOffset="1176">2124 1452 7236,'2'-9'4749,"0"-23"1,0-3-2476,-1 8-1535,0-10 0,1 2-69,-2 20-417,0 4-47,0 10-195,7 0 0,8 4 591,14 1-613,13 1-34,13-1 23,8-3 27,-12-1 6,-14-4 1,-2-1-7,-1-1 20,-2-6 1,-2 0 2,-9-1 106,12-18 34,-24 14 51,-1-6-96,-9 11 330,-13 2-133,-3 7-180,-6 1-68,3 7-32,8 3-35,6 6-10,2-3 5,11 9 5,10-3 34,12 0 23,1-7 44,0-15 1,-9-5 16,-4-9 0,-7-2 23,-5-3 16,-6-1-16,-7 1-40,-8 3-33,-5 5-39,1 9-1,-8 8-16,8 11 28,-7 11-45,9 10 0,3 6-11,6 6-107,5 3-515,16-10 0,6-1-263,-1-9 0,4-3 266,12 8 0,5-4-118,-3-15 1,1-6-135,0-1 1,1-4 475,-1-4 0,-1-4 160,19-4 125,-10-8 1281,-1-23 111,-20 10-531,7-13 1299,-24 11-1485,-4 20 1085,-1-4-1493,-1 14 346,0 2-335,-4 13 58,0 8-170,-2 17 0,1 9-20,1 0 0,0 2-25,0 13-396,0-20 1,-1 5 0,1-8 412,-2 8-25,1-8 0,1-4 170,1-16 40,0-3-107,3-26-44,0-11-18,0-18 23,0-15-11,0 19 0,1-1 268,2-4 1,0-2-283,2-1 0,2-1 5,2 1 1,2 1-4,1 3 1,2 2-12,2 5 1,2 2 16,20-19-34,4 12 12,0 13-6,-2 12 0,-9 6-11,11 20 0,-13 7 0,5 19 625,-19 4-608,-23 3-6,-20-1-17,-19-6-2,17-22 0,-2-3-138,0-2 0,-1-1-874,-29 2-3051,17-9 4071,21-10 0,14 1 0,10-3 0</inkml:trace>
  <inkml:trace contextRef="#ctx0" brushRef="#br0" timeOffset="1400">3724 1262 19462,'-3'1'5298,"1"0"-3460,2-1-1900,-5-2-448,22-5-1876,10-4-7445,25-4 8697,-10 3 0,-14 5 0,-19 4 1</inkml:trace>
  <inkml:trace contextRef="#ctx0" brushRef="#br0" timeOffset="2246">4640 1136 17041,'8'-9'8120,"-2"3"-7259,-6 6-312,13-61-548,-16 32-10,6-10 0,-3 1 290,-20 11-378,-6 7-530,-7 8 347,-19 17-61,13 6 201,8 5 0,-1 4 120,-13 22 24,13-7 0,1 2 467,-6 14-475,20-14 1,7-1 15,15-10 27,22 14 34,15-25 5,18-2 3,-27-12 0,2-4 123,4-7 1,-1-2-31,13-10 13,-21 3 1,-4-3 126,0-11 145,4-17-308,-14 18 202,-1-6-275,-12 27-11,0 0-44,-3 10-18,0 9-10,0 10 16,1 29-73,0 10-772,1 5 436,-1-21 1,1 3-4519,0 15 1,-1-1 4264,1-15 1,-1-1-1,1 7 1,-1-8-1,-1-24 1</inkml:trace>
  <inkml:trace contextRef="#ctx0" brushRef="#br0" timeOffset="2893">6811 1203 25889,'0'-7'2421,"0"1"-3294,0 6 1429,-39-68-819,-8 44 172,17-12 1,-2 2 127,-6 29 1,1 9-315,-1 7-959,-12 10 981,25 6-37,11-2-266,8 9 527,14 11-204,8 6 148,-1-19 0,1-1 32,13 11 39,-6-13 1,0-3-53,0-1 46,13 13-11,-28-27 151,1 1 72,-15-8-39,-18 1-106,-8 0-11,-19 0-12,13-2 28,-21-3-33,21-4-17,-11-1 0,24 0-375,1 1-269,15 3 644,8-1 0,10 1 0</inkml:trace>
  <inkml:trace contextRef="#ctx0" brushRef="#br0" timeOffset="3477">7264 1206 26308,'-45'13'-44,"0"-1"1,4 1 0,10 4-52,26 19 39,9 4 13,13 0 30,14-5-14,9-9 26,2-10-11,-3-9 68,-6-13-11,-6-6 22,-5-7 17,-5-3-61,-7 7 145,-2-3-28,-6 10-56,-1-1-62,-1 8-84,0 1 74,0 6-7,1-1-22,9 13-33,5-6 50,16 5 6,7-8-6,5-4 39,-3-7-11,-5-7 11,-8-8 23,-7-6-57,-7 4 141,-6-13-45,-11 10-40,-6-9 18,-8 10-35,-4 6-32,5 5-24,0 4-10,10 4-208,-1 5-363,16 5-858,12 5-1462,24 5 113,1-4 2800,-3-5 0,-2 0 0,-9-3 0,16 3 0</inkml:trace>
  <inkml:trace contextRef="#ctx0" brushRef="#br0" timeOffset="3867">8318 1227 24805,'-51'-23'351,"0"0"0,4 4 0,4 7-222,2 23-56,1 8-34,2 9-16,10 4-7,16 19-32,12-20-52,34 19-16,3-33-28,22 2 28,-5-17 34,-1-12 44,-4-10 40,-7-10-12,-13 4 62,-1-18 23,-15 13 61,0-10 45,-9 15-23,-7 9-56,-1 7-78,-4 6-28,0 5-22,-1 9 22,2 12-28,1 12-129,4 14-453,7 13-664,1-23 1,0 2-718,2-6 0,0-1-2933,1 2 1,0-2 4895,3 8 0,-5-19 0,-2-10 0</inkml:trace>
  <inkml:trace contextRef="#ctx0" brushRef="#br0" timeOffset="4286">8681 1519 21610,'10'-58'1365,"1"0"0,-2 7 0,-1 8-637,-4 18-276,-3 11-307,-1 8-121,0 9 15,2 9-16,1 15 5,5 19-17,-3-15 1,1 2-464,-1 8 0,-1 1 446,0-8 1,-1 3-15,-4 24 1,-3 0-15,1-21 0,0-1 20,-1 14 0,-1-3 9,-2-1 16,2-26 11,-1-23-38,-4-16 27,-2-18 0,1-1-11,1-4 0,0-6-224,4-7 0,1-3 216,-1 4 0,0-3 8,4 8 0,1-4 0,2 5-6,3-2 0,1 3 6,2-11 0,2-1-195,3 8 1,3 1 194,2 4 0,1 2 5,-4 12 1,3 1 5,11-3 1,3 4 4,17 2-10,-12 10 0,1 4-18,-5 11 1,-1 5 11,0 5 0,-1 6-14,-2 7 0,-4 4-6,-5 6 1,-6 2-34,-7 4 0,-8 0-261,-12 2 0,-10-2-1383,-10 1 1,-9-4 1696,5-9 0,-4-2 0,3-2 0,3-2 0,3-3 0,-1-2 0,0 0 0</inkml:trace>
  <inkml:trace contextRef="#ctx0" brushRef="#br0" timeOffset="5426">9823 1011 32767,'0'-55'0,"-1"0"0,1 1 0,-1 0 0,1 1 0,-2 18-1472,-3 22 396,0 15 865,-3 42-9,3-7 0,0 4-796,-2 13 0,0 4 927,1-12 0,1 1 0,0 2-822,1 5 0,0 1 0,1 0 635,1 3 1,2 0 0,2-1-241,3-2 0,3 0 0,2-2-769,3-5 0,3-1 1,4-4-3632,14 11 1,4-7 3817,-8-15 1,-1-7-1,15 3 1,-32-22-1</inkml:trace>
  <inkml:trace contextRef="#ctx0" brushRef="#br0" timeOffset="6502">11003 1051 32767,'-23'25'0,"4"-1"-663,20 1-570,-2-2 559,-8-1 338,1-7 457,-16 0 104,5-10-1292,-11-3 344,10-7 257,-12-21 341,14-3 26,-3-20-159,14 0-132,9 11-213,13-5 366,4 25 237,11-1-11,-1 20 0,1 15 11,-1 17 5,-6 15-10,-10 14-264,-15-27 1,-5 1 270,-7 5 1,-6 1-587,-9 5 1,-5 0 585,8-14 0,-3-1 0,-1 0 0,-1-1 0,-1 0 0,-1-3 6,-13 8 0,1-6 20,7-8 0,1-6 68,-16-5 32,21-23-4,16-13-46,23-11-33,19-4-34,25 4 66,-19 19 0,3 3-80,5 2 1,1 1 174,3 4 1,2 1-179,0 2 0,3 2-353,-3 2 1,3 2 0,-1 0-634,6 1 1,1 0-268,-10-1 1,2 1 0,-2 0 1258,3-2 0,-6-1 0,5 1 0,-7-4 0</inkml:trace>
  <inkml:trace contextRef="#ctx0" brushRef="#br0" timeOffset="6686">11562 971 19483,'-9'-45'1312,"1"0"0,-1 1 0,-1-11 0,0 8-51,-6-2-818,9 32-337,0-1-27,11 27-18,11 16-10,14 28-35,-9-14 1,0 4-1225,4 11 0,-2 4 1006,-8-13 1,-2 1-1,-3 2-801,-2 5 1,-3 1-1,-3-1 632,-3-3 0,-3-1 0,0-4 1,-1 4-1,-2-6 0,-8 9 1</inkml:trace>
  <inkml:trace contextRef="#ctx0" brushRef="#br0" timeOffset="13953">25185 2495 13452,'3'-4'4200,"23"-29"1,6-9-3271,-4 4-973,7-8 1,-1 0 658,-10 11 131,-9 12-545,-7 10-50,-6 9-51,-24 34-68,-6 7-287,9-12 0,-1 2 276,-17 21-8,19-22 0,0 1-6,2 0 1,1 2 74,0 5 1,1 1-90,1 26 28,16-11 90,20-13-50,-1-19 72,22-12 13,-6-20 26,14-12-95,-25 9 1,-1-3 19,4-6 0,-2-1 493,9-9-463,4-11 12,-24 27 220,-1 1-337,-9 11-23,-5 12 0,-3 4 0,-3 18 0,-3 8-12,-2 16-13,4-13 0,0 3-56,2-4 0,2 0-227,9 15 0,5-3 47,1-15 0,6-4-292,8 1 0,5-6 214,0-12 0,3-7 36,11-11 1,1-7 260,-5-4 1,-3-4 35,1-1 0,-3-6 14,-4-7 1,-4-5 10,-6 1 1,-4-2 22,6-13 0,-2-5 29,-9 7 0,-2-2 0,-2 3-424,1-4 0,-4 1 394,-6 3 0,-3-3 0,-6 6 15,-8-1 0,-13 3 53,-8 7 0,-11-2 0,-6 2 1,1 5-797,5 10 0,-2 5 0,-1 2 0,0 0 702,-8-5 1,-1-2-1,0 4 1,3 7 4,-3 10 1,3 7-1,2 5-285,6 3 0,3 5 0,0 2 291,-4 3 0,0 2 0,-3 5-21,8-2 1,-2 3 0,-1 3 0,1 0-1,3 1-294,-3 5 1,2 0 0,2 2-1,1 2 289,7-4 0,-1 2 0,3 2 0,2 0 0,6-1 0,-1 18 0,8 0 0,6-2-132,5-12 1,4-1 0,7-1 125,12 6 1,8 1-1,5-6-22,3-8 0,6-4 0,5-1-35,-2-5 0,5 0 1,4-1-1,-1-1 0,-3-2 29,-3-2 1,-2-2-1,1-1 1,6-2-16,0-2 1,6 0-1,3-1 1,0-2-1,0-3 1,-5-3-154,9-5 1,-3-5 0,0-2-1,1 0 215,-6 2 1,1 0-1,1 0 1,-1-4-1,-2-3-6,0-7 0,0-3 0,-1-4 0,-4 0 0,-4 1 8,0-1 0,-6-1 0,0-6-23,0-9 0,1-7 1,-3-1-1,-7 6 36,-4 0 0,-5-1 217,3-8 1,-1-7 0,-7 5-185,-9 6 1,-11 1 433,-5 6 1,-7-2-1,-8 3-473,-17 1 1,-10 5-1,1 2-43,12 7 1,1 1 0,-4 4 116,-3 4 0,-6 2 1,0 4-1,5 3-1194,-9 5 0,1 7-2179,2 4 0,-2 4 0,4 0 2198,1 0 0,5 1 0,-1 6 1,10-1-1,22-10 0</inkml:trace>
  <inkml:trace contextRef="#ctx0" brushRef="#br0" timeOffset="14652">25446 3395 13418,'1'-6'6251,"0"0"-5627,1-24 1,-1-5 456,0 10-731,2-12 0,-3 3-92,-5 25-213,-1 10 151,-31 29-132,14-8 1,-2 3-26,-16 16 0,-4 5-651,13-11 0,-1 1 0,0 1 615,-4 4 1,-1 1 0,0 1-21,0 0 0,0 2 1,0-1-24,3-3 1,1 1 0,1-2-10,6-5 1,1-1 0,2-2 6,-1 2 0,4-3-345,0 14 320,21-33-17,16-13 73,14-25 25,-7 4 0,0-2-409,18-23 454,-5-2 0,0-4-260,-7 9 1,-1 0 230,-6 9 0,0-1 0,2-1 85,5-6 1,1-1 0,-1 4-388,3 1 0,1 1 372,-4 3 1,3 0 0,-1 4-122,6 1 0,-1 5 119,-3 6 0,-2 3-36,16-2 133,-14 15 1,-1 4-145,16 15-35,-12 0 1,0 3 1526,12 20-1540,-8 3 0,1 5-121,-8-9 1,0 1 23,0-1 1,2 2 0,-1-2-316,-2-4 1,-1-2-1,1 0-1432,1 0 0,1-2 0,-2 0 1841,11 8 0,-4-4 0,-11-11 0,-4-3 0,2 2 0</inkml:trace>
  <inkml:trace contextRef="#ctx0" brushRef="#br0" timeOffset="16051">24277 4512 6999,'-7'-1'5769,"1"1"-2843,6 0 1610,0 0-3862,-5-6-276,4 5 29,-4-4-57,3 6 1014,2-1-1087,-2 0-241,0 0 23,-4 0-40,0 0 129,-16-2-39,0 1-6,-13-2-11,2 0-17,2 2-11,7 1-22,8 0-23,7 0-11,5 0 218,3 0-201,5 1 17,-3 0 257,2 0-307,-2-1-18,2 0 17,6 0-5,10 0-6,12 0 0,13 1 0,8-1 0,4 0 5,0-2 23,-7-2 17,-12-1 118,-15 0-96,-12 3 28,-7 1-61,-3 1-6,-6 0-12,-2 1 1,-11 6 0,0 9-17,2-1 17,-4 25-12,10-6-19,-1 1 0,1 2 9,-1 10-26,4-10 0,-1 1-238,-2 15-210,5-20 0,-1 0-720,2 0 1,0-2-6711,-3 26 7909,2-14 0,4-18 0,1-13 0</inkml:trace>
  <inkml:trace contextRef="#ctx0" brushRef="#br0" timeOffset="16242">23912 5046 18980,'-2'-2'3227,"0"0"-2399,2 2-788,86-51-2008,-46 35 1947,-1-3 1,9-4-1,-4 5-307,-8 10 1,-1 2-1076,12-3 0,3-1 789,6-3 0,-4 2 1,-5 2-1,-9 0 1</inkml:trace>
  <inkml:trace contextRef="#ctx0" brushRef="#br0" timeOffset="16642">24631 4475 12006,'-38'-34'3009,"1"-1"1,10 17 0,-1 0-2803,-18-19 1,-4 3-830,9 18 1,-1 6 881,0 4 1,-1 3-65,-15-1 0,-4 4-60,9 5 1,-3 5-1,2 2-458,5 1 0,2 1 0,0 2 346,1 1 0,0 1 1,3 3 1,1 3 0,3 4 0,3 2-4,3 3 1,3 3-1,2 0-342,1 2 1,1 1-1,3 0 317,-10 16 1,12 3-10,20-12 1,8 2 0,3-6-3,1-6 0,5-2-14,7 8 0,6 4 0,4-6-271,13-1 1,8-5 209,-9-10 1,5 1 0,2-2 0,0-3-234,-4-2 0,0-3 1,1-1-1,1-1 302,10 0 1,3-1-1,-1-1 1,-4-4 19,-4-1 0,-3-3 0,0-2 16,6-4 1,0-3 0,-4-3 192,4-6 0,-3-7-131,-8-2 1,1-4-1,-5 0-33,-1-3 0,-5-1-1,0-6 1,-9-6 37,-17 2 0,-7-5 1,-2 5 254,0 5 0,-2-2-307,-3-13 0,-4-6 0,-7 5 48,-21 1 1,-7 7-203,12 14 1,-1 1-1,-3 2 124,-9 1 0,-3 1 0,0 6-60,4 8 1,-1 3-1,2 2-89,-9-1 1,0 4-740,-8 6 0,2 5 814,12 4 0,4 1 0,8-4 0,4 0 0,-16 12 0</inkml:trace>
  <inkml:trace contextRef="#ctx0" brushRef="#br0" timeOffset="18168">26662 4359 21377,'-25'13'1177,"0"3"-763,9 1-72,-6 1 27,-5-5 7,-2-6 402,-4-12-593,15-2 219,0-26-236,22-2-51,11-19-72,14 4-250,12 6 205,-5 15 0,24 11 0,-17 19-11,19 10 0,-17 16 5,-9 12 1,-15-5-12,-16-3 0,-7 2-11,-21 18 11,1-13 1,-6 1-427,-7-6 0,-4-3 443,-4 0 0,0-3 3,8-6 0,0-1-208,-10 0 1,3-2 226,-1-3 18,-9 1-29,34-12 192,12-4-203,7 1 824,11-1-819,3 0 1,47-1-6,-30-1 0,3 0-156,18-1 1,4 0 138,-1-1 0,-1 0-620,3 0 1,1 0 501,-2-1 1,0-1-197,-4-1 1,-2-1-518,-5-1 1,-1-2-49,-7-2 0,-2-4-356,-5-4 0,-4-2 25,10-18-496,-19-1 1,-6-3 1072,-5 12 1,-4-2 692,1-16 1,-5-2 169,-5 10 0,-4 2 201,-6 0 1,-3 1 151,-5 1 0,-5 2 13,-5 2 1,-3 2 30,-7 2 1,-3 4-40,-7 3 0,-2 4-321,14 9 0,0 2 1,-2 1-85,-3 3 0,0 1 0,-1 2-19,-1 3 1,0 2 0,0 3-42,-1 1 0,0 3 1,1 3-327,1 3 1,-1 4 0,2 2 314,0 3 1,1 3-1,2 3 4,-1 4 0,2 3 1,2 2-37,2 3 0,2 2 1,4 3-27,4 1 0,4 3 1,4 1-10,7-1 0,4 2 0,7 0-23,9 0 1,6 0 0,6-2-14,7 0 1,8-1-1,4-4 1,-3-11 0,3-2 0,3-2 0,2-1 10,2-2 0,3-1 0,2-3 0,0-2-314,2-2 1,1-3 0,1-1 0,0-3 342,-1-2 0,0-3 0,0-1 1,0-3 21,-3-3 1,0-2-1,-1-2 1,0-2-207,12-4 0,-2-3 1,-1-3 268,-4-4 1,-2-3 0,-2-4-14,-4-1 1,-2-3-1,-2-2-33,-4-3 0,-2-3 0,-3-2-28,-3-2 0,-2-2 0,-3-2-8,-3-1 1,-2-2-1,-4-1 6,-2 1 0,-3-1 0,-4 1-2,-5 2 0,-4 0 1,-5 2 7,-11-15 1,-10 5-68,-11 7 0,-9 7 12,11 16 1,-3 4-1,-1 3-117,-3 2 0,-1 3 0,-1 2-673,-1 3 1,-1 1 0,2 3-2130,-9 2 1,3 3 2926,-3 4 0,7 2 0,11 1 0,2 1 0</inkml:trace>
  <inkml:trace contextRef="#ctx0" brushRef="#br0" timeOffset="19811">23791 5762 18986,'21'-51'1047,"-1"0"1,-5 13-1,-1 4 23,-2-4-701,-9 29-268,-3-2-78,-10 18 10,-12 13 6,-19 19-33,12-11 0,-3 1-321,-5 6 1,-5 5 315,8-9 1,-4 4-1,-1 1 1,4-4-1592,-12 10 0,2-1 1590,2-2 0,-2 2 0,5-5-14,9-8 0,3-4-9,-14 13-21,6-4 21,21-21 6,26-23 6,13-15 16,-2 3 1,2-2-41,4-5 0,1-1 68,2-5 1,0-1 10,1-3 1,0-2 11,-1-1 0,-1-1 6,-1 1 0,0 1 22,-2 3 0,1 2 25,-2 4 0,0 3-8,-1 4 0,1 3 3203,25-12-3141,2 11-46,3 11-355,2 15 283,1 17-31,-28-1 0,-1 4 3,4 6 0,0 4-866,4 5 0,1 3 698,-10-10 0,1 0 0,1 1-753,1 2 1,1 0-1,1 0-2373,-1-1 0,1 1 0,-2-3 2267,4 5 1,-3-3 0,12 9 0,-33-30 0</inkml:trace>
  <inkml:trace contextRef="#ctx0" brushRef="#br0" timeOffset="21476">22813 7112 12976,'8'-49'1023,"-1"1"0,-1 4 1,-6 4-2370,-14 2 1632,-3 13 1781,-23 7-1860,4 18-123,-9 3 11,12 12 1,2 6 672,-15 18-752,14-8 1,1 2-3,9-4 0,3 0-14,-8 15 970,13 11-931,21-25 3304,12 7-3237,5-22 337,28-14-124,-8-13-151,-12 1 0,0-2 185,18-19-28,-7-1 467,-13 3-518,-12 9-113,-10 9-144,-6 7-17,-10 26-12,-6 26 1,-2 11-346,8-20 1,0 1 162,3-7 1,0 0-356,1 3 0,-1 0-2091,0 1 0,-1 0 282,0-1 0,1-1-1938,-2 15 3763,3-12 1,4-25-1,0-4 1</inkml:trace>
  <inkml:trace contextRef="#ctx0" brushRef="#br0" timeOffset="21868">22987 7087 11698,'9'-47'1141,"-1"0"1,1 0 0,-1 0-1,2-11 1,-1 2 0,-5 5-596,-7 2 0,-6 5-168,-3 7 0,-6 5-126,-7 8 0,-5 5-87,-8 8 1,-3 5-434,5 4 0,-2 6 365,-7 6 0,-6 6 0,3 3-484,10-1 0,2 3 0,-1 3 405,-3 1 0,-3 2 1,0 2-1,3 1-7,-5 11 0,2 3 1,2 3-14,10-10 1,0 2 0,2 1-1,0 1 6,1 3 0,1 1 1,2 1-1,0-2-12,-1 5 1,1-2 0,2 5-41,3 3 0,1 6 1,2 0-1,4-5-6,6-4 0,4-4 0,2 3 6,1-2 0,1 4 1,4-2-1,6-6-12,9-3 1,5-7-1,6-4-84,4-7 1,6-5 0,-1-4 137,10 0 1,5-9 16,2-13 0,6-9 1,-4-3 4,-13 1 1,-3-3 0,2-2-358,2-3 0,3-1 0,-1-3 0,-2-1 380,4-8 0,-3-3 0,-3-1-4,-1 0 1,-3-3 0,-3-3-315,-8 7 1,-2-3 0,-2 0 0,-2 2 309,-1 3 1,-3 2 0,-2-2 52,1-10 0,-3-2 0,-5 4 222,-10 8 1,-6 2-212,-6-7 1,-6 1-15,-8 7 0,-5 4-62,4 8 1,-4 4 202,-16-4 0,-2 6-278,17 10 0,1 1-222,-12-3 1,2 4-543,-8 15 820,15 20 0,18-11 0,6 7 0</inkml:trace>
  <inkml:trace contextRef="#ctx0" brushRef="#br0" timeOffset="22508">24729 6710 20901,'20'-48'907,"0"1"1,-4 5-1,-10 7-638,-25 19-90,-13 7-78,-7 10-56,-3 10-34,-1 15-16,-1 15-326,22-12 0,0 3 342,-1 6 0,1 3-346,0 8 1,2 1 308,2 4 1,2 0-17,5 1 0,5-2-6,7-5 1,6-3-21,5-6 1,4-5 128,25 12 141,-3-23 66,-9-22-16,-10-19 465,-4-12-257,-6-27-259,-6 12 807,-9-8-896,-9 26 62,-12 13-152,-8 12-22,-9 14-16,-2 9-40,4 11-280,9 5-953,10 7-2391,12 2 3680,16 0 0,-3-20 0,8-7 0</inkml:trace>
  <inkml:trace contextRef="#ctx0" brushRef="#br0" timeOffset="22909">24973 6387 22347,'-42'-34'310,"0"0"0,0 0 0,-3 1 0,-2 3 1,-1 13-156,1 20 0,-2 13 0,1 2-994,3-4 1,1 2-1,-2 5 865,-7 8 1,-3 6 0,1 3-1,7-2-430,10-4 1,4-1 0,0 5 401,-1 4 1,-3 6 0,3 1 0,3-1-11,5 1 1,4 0 0,0 3-13,3-5 0,1 2 1,0 1-1,4 0-49,-1 12 0,4 1 0,6-2-9,6-5 0,6-1 0,7-3-6,6-6 0,7-2 1,5-5-22,9-2 1,5-5 0,4-5 35,7-1 0,5-6 1,1-2 52,-12-6 0,0-2 1,2-3-1,-1-2 30,0-2 0,0-2 0,1-3 0,-1-4 61,4-4 0,1-6 1,-2-1-1,-4 0-34,-2-1 1,-5 0-1,0-5 22,7-12 1,0-6 0,-9-2-1,-7-8 0,-7-3-28,-5 7 1,0-2 0,-2-2 5,-3-1 1,-3-2-1,-4-2 14,-5 9 1,-2-3 0,-2 1 0,-1 3-28,0 2 1,-2 3-1,-3-1 17,-4-9 0,-4-1 0,-13 6-440,-17 13 0,-14 5 0,-4 5 0,9 0-4517,0-6 1,-1 2 4586,3 7 0,-9-1 1,3 5-1,16 9 0,13 14 1,21-2-1</inkml:trace>
  <inkml:trace contextRef="#ctx0" brushRef="#br0" timeOffset="23708">27127 5350 22083,'-33'-10'228,"0"1"0,-1 5 0,2 9-167,4 20 1,3 10-1195,-4 1 1,1 2 1140,0 5 0,0 2-5,-1 3 0,1 0 0,1 1 0,1 0 11,1-4 0,1-2 11,1-3 0,2-3 37,-4 6 1032,7-14-674,16-28 188,21-37-452,7-8-58,-2 3 0,3-4-584,1-2 1,0-1 546,-8 12 1,2-1-1,-1 0 4,1-1 1,0 0-1,1 1 41,10-17 1,0 4-12,-3 6 1,0 4 439,-2 7 0,0 4-499,-3 6 0,1 4-36,23-5 28,4 16-16,3 20-21,-23 0 1,0 4-390,5 8 1,1 3 318,6 6 1,0 2-528,-10-6 1,0 0 0,-1 1 19,8 6 1,3 3 516,-8-5 1,5 5-1,-2 0 1,-7-8-1,-6-6 1,-3-1-1,7 6 1,1 0-1,-1 1 1</inkml:trace>
  <inkml:trace contextRef="#ctx0" brushRef="#br0" timeOffset="24085">26804 6626 22957,'-18'23'84,"4"16"-157,16 7-204,-1-14 0,0 1-1241,1 1 0,-2 1-3398,0-1 1,0-1 2548,-1 14 0,0-16 0,0-24 0</inkml:trace>
  <inkml:trace contextRef="#ctx0" brushRef="#br0" timeOffset="24645">26982 6500 19803,'-32'-34'560,"-1"0"0,1 0 0,-14-8 0,-2 10-395,-3 24 1,0 9-113,13 1 0,2 4 28,-9 6 1,0 6 2,-1 11 0,1 6-1271,0 3 1,0 5 1186,12-6 0,0 3 0,4 1 2,7-1 0,3 1 0,3-1-2,-4 10 0,5 0-3,3 13 0,8-2-8,9-14 0,6-1-20,6 8 0,11-1 8,5-16 1,9-3 0,2-3 18,0-6 0,2-4 1,0-2 8,2 0 1,1-1 0,1-6 51,10-6 1,3-7 0,-6-4 48,-4-6 1,-3-6-796,-1-3 1,2-4 0,-8-2 735,-10 0 1,-7-5 30,3-16 1,-8-5 262,-11 8 1,-5 0-323,1-1 1,-1-2 25,-2-15 0,-4-1 13,-4 14 1,-4 1-7,0 7 1,-4-2-1,-1 3-24,-6-5 0,-4 6-11,-7 1 0,-1 7-197,-13 3 135,-9 12 696,14 12-3396,-5 16 3484,21 11 0,8-3 1,16 0-1</inkml:trace>
  <inkml:trace contextRef="#ctx0" brushRef="#br0" timeOffset="25219">28042 6436 22543,'17'-49'186,"0"1"1,-1 3 0,6 11-120,9 24 0,1 7-33,13-3-9,-9 6 0,1 4 14,14 9-28,-18-2 1,1 2-10,-2 3 1,-2 2 5,-3 1 1,-3 2 13,8 24 12,-21 5 2,-20-20 1,-9 1 7,-9-2 1,-5-1-592,-4-1 1,-2-3 580,3-6 0,0-4 162,-1-4 0,2-4 488,-1-2-297,-9-7-197,30-5 276,7-16-321,12 5-100,8-7 923,11 10-951,-1 6 0,13 5 0,11 6-1,5 8-13,-19-1 0,0 3-9,23 16 1,-5 7-29,-14 4-22,-15 0 39,-24-3-11,-20-5-22,-7-11-191,-6-9 0,-3-3-588,-21-1-174,16-3 0,0-3-1691,-20-7-5058,14-11 7752,18-2 0,15 5 0,11 5 0</inkml:trace>
  <inkml:trace contextRef="#ctx0" brushRef="#br0" timeOffset="25559">28498 6023 14729,'-52'-21'1900,"-1"-1"1,-6 2 0,3 5-1465,18 12 1,1 4-1012,-12 1 1,-2 5 848,-2 4 1,2 5-174,9-2 0,1 4 70,-11 13 0,2 7-39,17-5 1,1 3-1,1 1-95,1 3 1,1 1-1,2 3-28,-2 9 1,3 2-1,7 1-376,8-6 0,6 0 0,5-1 389,6 2 1,5 0-1,5-2-22,6 1 0,5-2 0,5-3-420,6 0 1,6-3 0,3-3 419,-8-12 0,2-1 0,1-1 0,2-3 8,1-2 0,2-2 1,0-2-1,1-2 9,0-2 0,1-3 0,-1-2 0,1-2 14,14-3 1,0-4 0,-2-4-4,-3-2 0,-1-4 0,-3-4-255,-4-3 1,-2-4-1,-3-3 300,-4-2 0,-3-3 0,-3-3-19,-4-3 0,-2-2 0,-4-2-11,-2-4 0,-3-2 0,-4-1-8,-1-1 1,-4-1-1,-4 0-18,-4 0 0,-4 0 0,-6 2-4,-4 3 0,-6 1 0,-6 3-19,-9 2 0,-6 4 1,-5 4-360,-10 1 1,-5 4 0,-4 5-936,8 6 1,-3 3 0,-1 2 0,1 0 1202,3 3 1,-2 0 0,2 2-1,4 1 1,0 0 0,3 2 0,4 1-1,3 1 1,1 0 0</inkml:trace>
  <inkml:trace contextRef="#ctx0" brushRef="#br0" timeOffset="32269">4028 2998 9520,'-1'-53'1736,"1"-1"0,-1 0 1,0-1-1,0-1 0,0 6-719,0 3 0,0 3-214,0-4 1,0 2-594,0 10 1,0 3 181,0-9-448,-2 34-23,1 12 124,1 23-39,0 8 8,1 12 0,-1 9-1145,0-14 0,1 2 1,-1 0 1115,0-2 0,0 0 0,0 3-107,0 9 1,0 3 0,0-5-510,1 2 1,0-2-563,2-4 0,0 2 0,0-3 350,0-1 1,0-2-1665,2 6 0,0-5 2507,-2-14 0,-1-6 0,-1-16 0</inkml:trace>
  <inkml:trace contextRef="#ctx0" brushRef="#br0" timeOffset="33769">3858 3042 18315,'3'-34'74,"12"11"-40,22 27 1,6 8-96,11-3-917,7-10 1,-2-4 1447,-10-4-301,3-6 0,-1-4 994,-3-6-733,-17 6 1,-3 0 426,-3-6 688,-14-12-591,-9 13-373,-4-7-90,-3 15 806,-1 8-1912,1 5 110,1 7 675,2 2-130,-1 16 6,3-3 60,4 7-23,5-9-130,1-7 332,9-4 65,-6-10-312,6-5 685,-5-10 384,-4-7-333,-5 3 48,-7-15-137,-6 14-334,-6-7-482,-7 16-266,-5 7-57,-7 13 305,-6 12 589,-2 14 391,5 11 49,9 6 86,13 2-190,14 0-484,14-2-854,13-4-1010,13-8-294,8-12-75,6-10 1187,-12-17 1,2-5 679,-13 0 1,0-2 345,8-6 0,-3-4 736,-4-7 619,-6-22-134,-14 12-344,6-18-3616,-5 14 2923,1 8-407,-1 11-192,-2 10 56,-3 7 148,4 17-1118,-5 9 331,3 18 24,-6 8 160,-6 7 4,-4 3-59,-2-5 3183,-2-8-3485,4-16 1748,3-12 46,1-10-244,2-9-701,3-7 412,3-9-133,4-8 61,3-7-24,6-11-45,-6 15-6,9-8 92,-10 24 580,16-6-274,-4 12-398,20-1-218,-17 10-181,9 6-159,-17 5-312,2 4-214,-8-1-294,-1 7-278,-8-6 677,1-1 110,-4-5 465,-1-9 281,0 0-178,2-4-2720,5-13 3535,-1 2 7,10-16-133,1 7 139,12-6-65,8 3 69,8 5 240,9 8-1051,4 9-227,1 11-182,-5 9-314,-9 8-1461,-4 22 708,-19-16-535,-3 19 855,-17-30 695,1 5 4093,-2-13-2935,1-4 99,0-8 260,-1-1 56,0-2-342,-1 2-597,-5 18-72,-2 3 0,-1 18-69,2 1 109,8 5-902,5 5 318,3 6 228,-1 5 242,-5-8-9,-2-15 0,-2 0-55,-2 10 89,1 10 226,-1-30 211,2-14-73,-2-24-290,0-5 52,-1-46-90,2 22-18,0 9 0,2-2 21,4-27-435,3 12 0,0-3 380,-1 11 1,0-3 14,1 1 0,0-3 1,0 2 14,0 0 0,-1 0 3,4-13 0,0-1 6,2 11 0,0 3-12,-3 10 0,1 4 13,13-5 79,-3 23 54,2 7-63,15 14-61,-12 3-47,11 25-95,-17 6 48,-9-14 0,-3 3 18,-6 10 0,-7 1 16,-6-7 0,-4-2-128,0 0 0,-6-3 24,-21 2 0,-5-5-516,11-10 1,-1-2 20,-7 5 1,-1-1-4278,2-7 1,4-2 3470,0-1 0,1-3 0,29-5 0</inkml:trace>
  <inkml:trace contextRef="#ctx0" brushRef="#br0" timeOffset="36176">7143 2652 14159,'-49'10'2191,"-1"0"1,0 0-1,4-2-6961,0-1 5114,5 0 1599,5-1-1615,14-1 591,1 0-1033,9-2-18,27 0-723,33-2 95,2-2-789,-5 0 0,3 0-63,-11 0 1,0 0 1608,12 4 1,-2 1 0,6-2 0,-12 5 0</inkml:trace>
  <inkml:trace contextRef="#ctx0" brushRef="#br0" timeOffset="36338">7089 3090 22930,'-12'15'240,"18"-9"-671,34-19-602,19-4-875,-24 7 1,2 1 1908,20-4 1,-2 0 0,0 1 0,-20 4 0,0 1 0</inkml:trace>
  <inkml:trace contextRef="#ctx0" brushRef="#br0" timeOffset="36526">7923 2720 23010,'4'-33'210,"-1"0"0,5 4-33,-2 74-331,2 3 0,0 4-1286,1 1 1,-1 0-3477,1 1 1,-1-2 4813,-2-7 1,-2-7 0,0-8 0,-2-12-1</inkml:trace>
  <inkml:trace contextRef="#ctx0" brushRef="#br0" timeOffset="38484">4607 4335 8165,'-5'-8'4714,"1"2"-3938,-5-24 1,-1-6 928,2 2-925,-3-9 1,0 0 546,4 8-221,2 5-218,0 4 24,-1 4-707,1 10-63,1 4-176,1 9 121,-3 14 34,-6 18-83,2-5 0,-1 4-23,-3 9 0,-1 2-627,-2 8 0,1 1 631,-2 5 0,1 0 2,1-2 0,1 0-9,3-4 0,1-2-258,3-7 1,3-2-130,4-7 1,3-2-3086,12 18 3448,19-11 0,-14-20 0,6-6 1</inkml:trace>
  <inkml:trace contextRef="#ctx0" brushRef="#br0" timeOffset="39118">4870 4600 20867,'-53'3'678,"17"1"-409,52 6-40,8-5-138,-1-2 122,18-13-101,-8-4-12,16-14 12,-14-7 127,-6-4-60,-12 0-33,-9 4-23,-12 7-17,-7 9-27,-7 9-12,-4 5-11,-1 8-82,2 7 54,-1 10 0,2 11 6,-1 12-29,1 8 12,2 8-272,4 1 267,5 1-12,7-2 0,15-7 28,12-12 16,17-14-21,15-15-1,-24-14 1,2-3 10,4-5 1,0-3-15,1-5 1,1-3 22,-1-3 0,-2-2-239,-1-3 1,-4-3 263,-4-2 1,-3-3-29,-4-5 0,-4-2-450,-3-3 1,-3-2 438,-3-2 0,-2-3 30,-4 13 0,-1-2 0,-1 3-11,0-1 1,-2 2 50,-1-13 0,-1 4 98,-2 2-27,-2 0-57,3 19 140,1 16-297,1 15 541,-1 21-502,-4 25-3,1-11 1,-1 3-151,-2 11 0,-1 3 151,2-14 1,-1 2-1,1 2-155,-1 13 1,0 3-1,2-3-44,-2 4 0,2 0-258,3-6 0,1 3 1,5-7-433,8-8 1,5-3-479,5 5 0,6-4 1291,9-9 0,2-7 0,6 0 0,-4-13 0</inkml:trace>
  <inkml:trace contextRef="#ctx0" brushRef="#br0" timeOffset="39286">5451 4764 21517,'-19'-42'128,"-1"-1"1,9 1 0,13 6-218,52 13-3595,-4 4 0,3 1 2521,-14 5 1,0 0-3754,20-3 1,-4 2 4342,-9 3 1,-2 2-1,-33 7 1</inkml:trace>
  <inkml:trace contextRef="#ctx0" brushRef="#br0" timeOffset="40742">5273 4448 13743,'-17'-14'2297,"3"2"-2241,14 12-297,0 0 241,0 2-17,0 1-61,0 5-34,-3 3 78,1-1 56,-2 1 46,1-7-18,3-1 885,-1-3-621,-2-3-29,1-1-139,-2-2 341,0 0 187,2-2 134,-3-2-302,2 1-65,-1 3-206,2 3-160,0 2 17,1 1 175,-4 8-10,-1 6-29,-5 17 21,-2 11-44,-2 12-244,6-24 0,0 2 126,0 4 1,-1 0-147,-4 25 9,6-19 1,0 1-515,2 4 1,1 0 463,0 1 0,1 1-20,-1 7 0,0-2-52,1-11 0,-3 0 19,-9 7 0,-2-2 62,6-15 0,-4-2 91,-16 13 0,-2-7 16,4-13 35,-21 4 130,29-32-439,1-11 918,11-19-845,8-13 45,8-9-77,5-3 161,4 5 28,1 7 17,-1 6 67,-1 5 78,-2 2 62,0 4 23,-2 3-40,1 2-89,2 4 118,3 2-387,7 1-1036,12 0 1215,16-3 0,-22 10 0,3-1 0</inkml:trace>
  <inkml:trace contextRef="#ctx0" brushRef="#br0" timeOffset="41935">6223 4423 10539,'-6'0'6565,"1"0"-5742,5 0-862,11-26-174,28 16-48,-12-4 1,3 0-647,10 10 0,1 5-6,-3 2 0,0 2-1185,-5 3 1,-2 3 2097,17 25 0,-24-16 0,-11 4 0</inkml:trace>
  <inkml:trace contextRef="#ctx0" brushRef="#br0" timeOffset="42091">6292 4779 19932,'38'-21'-949,"0"1"0,-1-1 0,3 1 1,1 1-1,-2 4 949,10 4 0,-4 3 0,17-4 0,-26 6 0</inkml:trace>
  <inkml:trace contextRef="#ctx0" brushRef="#br0" timeOffset="44858">7368 4297 18414,'-32'-5'1793,"8"1"-1418,23 2-190,1-1-146,1-5-28,1 1 17,10-15-6,2 5 18,9-9-29,-3 9-39,0 4-45,-1 5-11,-1 4 62,-5 8 22,10 15 0,-6 6 11,6 19-6,-10 4-5,-10 7-450,-13 4 467,-11 0-9,6-31 1,-2-1-50,-19 19 209,2-14 145,5-11 113,9-12-73,8-10-179,7-6 339,3-7-485,8-5 102,8-1-119,10 1-11,6 4 0,5 5-11,2 5 16,2 10 1,-8 1-29,10 16 7,-20-2 27,0 12-11,-28 1-28,-20 3 0,-23 2-3,18-20 0,-2-2-318,-3 0 0,-2-3 119,-1-1 1,0-2-387,1-3 0,1-2-1154,3-1 0,3-4 1770,-21-13 0,26 7 0,12-8 0</inkml:trace>
  <inkml:trace contextRef="#ctx0" brushRef="#br0" timeOffset="45243">7441 3909 16812,'-60'10'724,"1"0"1,0 5 0,6 7-501,18 10 0,5 6-1564,-4 9 1,2 5 1415,10-13 1,1 3 0,1 2-38,1 3 0,1 2 0,1 1-21,2 1 1,2 0 0,1 0-1,3-2 1,2-1 0,3 0-11,6 17 1,8-4 10,9-7 1,9-6 5,11-4 1,9-7-10,-10-15 1,4-3 0,1-4 7,5-1 1,2-3-1,2-4 20,-3-5 1,3-4 0,-1-3 0,-3 1-12,-1-1 1,-3-1 0,1-3 68,15-9 1,1-4 0,-8-4 126,-7-7 1,-6-3-195,-8 5 0,-1-1 0,-4-3 142,7-18 0,-7-4-112,-14 16 0,-2-2 1,-2 0-37,-3-3 1,-1 0 0,-3-2-13,-3-1 0,-2 0 0,-2 0 11,-2 1 0,-1 1 0,-3 2 5,-3 3 1,-3 2 0,-2 2 8,-12-11 0,-8 7-52,5 17 1,-5 4 0,-1 3-179,-14 0 0,-2 5-109,1 4 0,-1 7-3078,-2 10 1,4 6 3077,16 0 1,3 2-1,3-4 1,2 1-1,-3 5 1</inkml:trace>
  <inkml:trace contextRef="#ctx0" brushRef="#br0" timeOffset="46752">4027 6238 15104,'-3'-5'5170,"2"1"-4957,1 4-280,-14-27 106,13 32-11,-2-3 11,16 34 28,7 16-50,-7-15 0,-4 18-29,-10-3-255,-3-18 1,-3 0 294,-3-1 0,-3-3 8,-6-2 0,-1-4 154,-9 4 236,-6-14-40,18-20-83,1-7-84,7-13-90,16-19-124,4 12-8,11 1 1,5 2 2,18-3 0,-18 14 0,2 0 14,5 2 0,-1 3 285,15-2-316,6-1-39,-7 6 73,-15 5 244,8-5-222,-14 1 0,-5-5 34,-10-2-28,-5 2 22,-1-2 411,0-5 32,-2 4-169,0-2-217,-2 10-164,-1 7-38,0 6 67,-2 11-17,-3 13 33,-9 26-16,4-14-87,1-2 0,1 0-120,4-6-598,1 2 1,3 1-2113,8-2-192,0 5 3120,5-16 0,-8-14 0,0-1 0</inkml:trace>
  <inkml:trace contextRef="#ctx0" brushRef="#br0" timeOffset="46935">4613 6055 17064,'-45'-6'-9831,"15"9"8042,37 18 1,1-5-1,-6-12 1</inkml:trace>
  <inkml:trace contextRef="#ctx0" brushRef="#br0" timeOffset="47992">5058 6131 19372,'-61'2'612,"0"1"0,4 2 1,6 7-535,21 6 0,5 4-33,-18 21-34,15-4 46,14-8-7,15-7 38,5-12 108,14-4 148,14-12-64,5-7 129,11-11 123,-9-9 101,-6-3-73,-10 1-319,-11 7 330,-8 3-464,-5 15-34,0 0-135,-3 12 51,-1 11 16,-4 16-5,-4 18 0,5-15 0,-1 4-505,-1 7 0,1 2 426,0 10 1,0 0 2,2-8 1,0 2-129,0 2 1,0 4-1,-1-3-1490,-3 2 1,-2-1 1657,1-7 1,-2 3-1,0-6 44,-2-5 1,-3-7 25,-9-6 1,-2-10-7,-6-20-78,-14-19-110,31-4 1,5-5-494,-1-9 0,5-4 345,1-11 0,6-3 119,3 15 1,4-1-1,2 0 65,2-3 1,3 0 0,3 2 29,3 0 1,2 2 0,3 1 35,0 3 0,1 2 0,2 1 5,13-13 0,1 4 30,-10 12 1,1 2-45,13-10 0,0 1 215,-15 15 0,-1 1-120,12-9 0,-1-1 56,-13 12 0,-2 1 235,12-16 2982,-13 9-2797,-11 9-61,-7 9-208,-4 6 1073,-2 2-1280,0 16 422,0 8-400,0 22 0,0 15-36,-1-21 0,0 1-290,-1 6 0,0 0 276,-1 3 0,0-1 6,0-2 0,1-2-9,1-5 0,0-3 20,0 19 95,0-21 213,1-15-129,-1-11 89,0-15-229,1-7 519,2-16-542,7-8 6,7-8 17,10 0 45,3 5-39,1 10-40,-1 9-11,-7 10-5,17 5-6,-10 6-17,15 7 17,-10 4 34,-2 4-34,2 1 17,2-5-6,-6-4 11,15-9 51,-16-7 0,8-13 5,-16-11-11,-8-11-11,-8-11-220,-4 23 1,0-2 188,0-4 1,-1 0 27,2-1 1,-1 0 86,2 3 0,-1 1 224,1-19-95,0 21-157,-3 19-118,0 10-27,0 10 33,0 9 67,-1 16-56,1 3-34,-1 5 1,1 4-94,-1-7 0,1 1-16,-1 17 1,1 4-196,2-12 0,2 1 0,1-3-1770,4 3 0,2-2 1386,6 11 0,4-6-2174,23-10 2350,3-17 1,-21-11-1,-5-8 1</inkml:trace>
  <inkml:trace contextRef="#ctx0" brushRef="#br0" timeOffset="48184">5766 6035 23741,'36'-29'-407,"0"-1"0,-9 6 0,4 5 407,30 5 0,0 8 0,-12 0 0,-6 3 0</inkml:trace>
  <inkml:trace contextRef="#ctx0" brushRef="#br0" timeOffset="50184">6674 6038 8170,'-8'-2'5898,"1"1"-3126,7 1 1015,0 0-3379,-9-9-296,11 2-78,9-14-23,6 9-78,26-8-247,-1 5-357,17-2-472,1 4-1988,1 7 1641,-23 6-1288,-6 7 1165,-28 9 969,-13 9 448,-17 7 493,-20 6 237,16-17 1,0 0 451,-4 1 0,0 1 34,-1 0 0,1-1 257,1-2 0,1 0 690,-20 12-601,16-13-431,17-9-587,12-7 167,11-3-487,10-8-134,20-8-259,-6 4 1,4-2-2888,21-7 1,4 0 3217,-10 4 0,-1 2 0,-2-1 1,-5 2-1,-4 4 0</inkml:trace>
  <inkml:trace contextRef="#ctx0" brushRef="#br0" timeOffset="50419">7639 5835 18243,'-6'-58'51,"1"26"2487,1 84-2575,2-16 1,1 3-314,0 11 0,-1 2-1064,1-9 0,0 0 0,0 1 1414,-1 20 0,1-6 0,-2 4 0,2-39 0</inkml:trace>
  <inkml:trace contextRef="#ctx0" brushRef="#br0" timeOffset="53085">21727 4335 15620,'-59'-16'901,"0"0"1,12 2-1,0 2-427,-10 3 0,-1 3-1554,13 2 0,-2-1 1154,1 0 1,-3 0 0,1 1-34,4 0 0,1 1 0,1 0-19,-11-1 1,0 1-8,8 0 0,-1 1 0,-1-1-15,-2 1 0,0-1 0,1 0 2,-11 0 1,-2-2 14,2 0 0,-3-2 0,7-2 8,15 0 0,2-1 367,-9 1 0,4-6-434,16-21 0,12-3-42,14 6 269,-2-3 0,6 4-202,20 16-22,-7 9-62,-1 2 1527,-7 9-1308,-12 8-3398,-10 10 3324,-3 1-1232,-17 24 1295,9-7-150,7-9 0,2 3 118,5-4 1,2 0 16,2 3 1,2 0-15,-1 20-8,6-21 0,1 0 25,9 16-19,1-14 0,3-1-32,16 14-316,-8-22 1,1-4-1258,11 2 1529,25-2 0,-37-14 0,13 2 0</inkml:trace>
  <inkml:trace contextRef="#ctx0" brushRef="#br0" timeOffset="54743">15011 1877 19195,'23'-43'1465,"1"0"0,-1 0 0,8-16 0,-7 8-760,-14 18-339,-6 10-525,-4 16-195,-2 5 179,-7 22 839,-8 13-487,2-1 1,-1 4-406,-3 6 0,-2 3 467,-2 6 0,0 0 29,4-10 1,0 1 60,-6 15 0,2-3 390,2-5-342,4-6 1,2-4-381,8-14 160,0 0-166,11-22-193,24-22 942,-4 3-305,10-8 0,5-3-15,-13 9 1,2-1 191,11-8 1,0 0-613,-8 6 0,-3 1 0,13-8 0,-3 5 0,-24 17 0,0 9 0,-14 17 0,-6 15 0,-3 12 0,-1-8 0,5-8 0,0 1 0,3 12-557,8 19-1484,13-18 510,3-12 949,16-1-405,11-17 517,8-11 418,-21-9 0,0-6 338,-3-6 1,0-5-41,8-15 0,-2-2-268,-11 11 1,-1-2 639,7-19 1,-5-1 322,-5-3-826,-12 8 1,0-8-1,-4 5-958,-1 12 1,-4-1 554,0-11 1,-3-6 0,-5 6-1815,-7 7 1,-6 3 1372,-9-9 1,-6 1 167,-6 3 1,-6 4-331,-7 3 1,-2 5 560,10 7 1,-3 3 302,-4 8 0,-4 2 1,4 3 30,8 3 0,-1 3 90,-3 5 0,-8 2 0,-1 3 0,5 3 163,5 4 0,4 3 0,-3 3-13,-2 0 1,-3 4 0,1 1-1,2 3-264,6-1 0,3 3 0,1 2 0,0 0 187,2 3 1,0 1-1,2 1 1,1 1-62,2 1 1,2 1 0,1 1-1,3 1-140,-4 13 0,3 1 0,5 1-17,4-1 0,4 1 1,5-1-114,6-1 0,6-1 0,5-2-131,5-1 1,6-2 0,6-2-4,8-3 0,6-4 1,2-3 96,-6-7 1,1-3 0,5-4 92,0-4 1,4-3 0,2-2 0,1-3 88,3-3 1,3-2 0,0-3 0,1-1 171,0 0 0,1-2 1,1-1-1,1-2-63,-8-1 0,3-2 0,-1-1 0,-1-2 0,-3-1 28,1-4 1,-2-2 0,-2-2 0,-2-2 183,12-8 0,-2-3 0,-4-3-46,-5-1 1,-4-2-1,-3-3-105,-5-1 1,-4-3 0,-4-1-85,-5 0 0,-3-3 1,-4 0-137,-4-1 0,-3-1 0,-4 0-105,-5 0 1,-3 0 0,-4 1-112,-3 1 0,-4 0 0,-3 3 257,-4 1 0,-4 3 1,-3 3-183,-4 2 1,-2 3 0,-3 4 115,-3 2 0,-3 4 1,0 3 194,-2 3 0,-1 2 0,0 3-226,1 3 0,0 1 0,1 4-785,2 4 0,1 2 1,1 2 1091,-9 3 1,6 2 0,-12 9 0,29-5 0</inkml:trace>
  <inkml:trace contextRef="#ctx0" brushRef="#br0" timeOffset="56169">14910 2989 7705,'2'-6'6206,"0"2"-3422,-2 4-1939,-4-23-159,-25 40 1,-10 13-500,7-18 1,-2 1-303,-6 15 1,-4 7-1,0 1 171,-2-2 0,0 1 0,3-3-355,-4 2 1,1 0 359,0-1 1,-2 2 0,7-5 39,-4 2 240,11-9 1,6-5-152,17-13-78,15-16-67,23-19-1346,5-3 1,4-2 1331,-9 7 0,1 0 13,2-1 1,2-2 0,0 0 23,11-11 1,-1 2-8,-8 6 1,1 1 33,10-9 0,-2 3 96,5 4-147,-20 16 0,0 3 84,23-3-10,-4 11-34,1 15-11,2 12-16,-23-3 1,0 3-125,2 4 1,2 2 91,11 12 0,1 2 923,-2-1 1,-1-1-1003,1 1 1,0 1-244,1 2 1,-1 0-1119,-6-6 1,1 2 1414,-5-5 0,2 2 0,-3-3 0,-3-4 0,-3-2 0,20 21 0</inkml:trace>
  <inkml:trace contextRef="#ctx0" brushRef="#br0" timeOffset="57635">14019 4205 17944,'0'7'1305,"-1"1"-918,-5 12-113,-7-1 0,-19 5-117,0-6-67,-2-2 16,8-8 264,-1-6-85,9-7-167,-2 1 67,13-8-62,5 0-95,4 0-17,2 1-5,0 6-23,0 3 6,-2 2 67,-1 0-40,-2 5 7,1-1 5,-2 2-6,2-2 180,-1-3-404,0-1 202,5 3-5,-3-1-1,4 1-5,-4-2 11,0 0 21,-1 1 2,0-2 59,-1 5-13,-2-2 0,0 1 3,1-1 5,1-3 12,1 1 30,-3 2-29,-2 2-12,-1 2-45,0 0-22,0-2 56,1 0 38,0-2 12,0 0 8,-1-2-6,-3 1 0,-2-1 40,0 0 46,1-1-13,2 0-25,4 0 256,3 0-340,14-5-24,8-4 11,19-6 6,9-2-16,8-1-267,1 2 256,-4 2-22,-11 6-16,-13 3-11,-12 11-31,-10 1 10,-5 22-4,-7 3 4,-1 7 27,-4-3 0,-2 2-86,2-8 0,-1 2 95,-6 16 1,-2 2-41,1-5 1,-2 0-4,-5 13 0,-1-2-361,8-17 0,0 0 360,-5 14 0,2-2-210,0 6-163,9-27 1,0 0-1428,-3 11 447,5-18-8449,2-12 8881,4-8 1,0-2 0,2-1 0</inkml:trace>
  <inkml:trace contextRef="#ctx0" brushRef="#br0" timeOffset="57853">13542 4917 13648,'-3'-1'5758,"0"1"-4420,3 0-1024,68-53-1488,-32 32 1228,7-4 0,10-6 0,-4 4-559,-3 9 1,-1 2 476,-1 0 0,2-1 0,-1 0-115,9-2 1,-2 1-404,-5 1 0,-3 2-1216,-8 3 1,-3 1-8070,11-4 9762,-21 7 1,-15 5 0,-7 2-1</inkml:trace>
  <inkml:trace contextRef="#ctx0" brushRef="#br0" timeOffset="58259">14076 4136 15877,'-44'-16'804,"0"-1"0,0 1 1,0 2-1,1 3 1,3 5-607,4 7 1,1 8-1011,-22 10 0,1 6 1044,15 1 1,0 3-108,1 0 0,-1 4 0,1 3-32,5 1 1,2 2 0,1 2-359,-2 4 1,1 2 0,0 0 295,1 3 1,2 1 0,0 1-205,3-1 0,1 1 0,3 1 167,4-3 1,2 1-1,4 0-7,4-3 0,4-1 0,5 0-304,4-3 1,6-2 0,4-1 271,16 14 1,10-6 12,-6-18 0,4-4 0,3-4-11,8-1 0,2-4 1,3-3-219,6-2 0,3-4 1,0-3 247,-13-3 0,1-3 0,1-1 1,0-3 29,9-5 0,3-3 0,-2-1 0,-4-1 5,-2 1 0,-5-1 1,2-5 26,-5-1 0,2-4 0,-2-3 0,-7 0 77,6-14 0,-8-6-89,-7 9 1,-1-4-1,-4-2-13,-4-1 1,-3-1-1,-3-1-13,-4-3 0,-3 0 1,-3 1-4,1-10 0,-8-1 10,-9 3 1,-7-3 0,-5 6-11,-9 0 1,-8 3-2,3 4 1,-5-1 0,-4 6-1,2 12 1,-2 6-1,-2 3-11,0 3 0,-1 2 1,0 3-29,1 2 0,1 3 1,1 1-151,-15 0 0,3 5-5,11 5 0,4 6-2687,9 5 1,6 4 3105,-7 24 1,19-10 0,8-11 0</inkml:trace>
  <inkml:trace contextRef="#ctx0" brushRef="#br0" timeOffset="59552">16142 4463 8528,'0'-4'7327,"1"1"-5642,-1 3-1405,-8 14 62,-2 3 11,-10 12 191,-13 1-57,3-8-207,-2-5 319,3-11 0,10-7-89,1-8-163,7-11 7,13-26-276,4 9-1693,8-2 0,2 0 1660,3 3-74,1 5 0,1 2 68,4 5-34,10 2-5,-10 17 6,-4 9 0,-5 18 16,-6 10-11,-1 18 8,-10-10 1,-4 1-12,-4-2 1,-3-1 1223,0 2 0,-3 0-1229,-7-1 0,-4-1-3,3-7 0,-2 0 8,-4 4 1,-3 0 16,-3-2 0,0-4 106,-14 7-41,9-12 117,23-19-95,12-11-67,6-5-23,20-10 846,8 4-873,5 2 199,12 4-183,-1 4-19,-14 3 0,2 0-265,4 0 1,2 0 227,16-2 0,3-2-875,-4 0 0,1-1 897,-1-1 1,0-1-23,1-3 1,-3-1-190,-13 0 1,0-2 109,12-11 1,-3-3 70,-16 10 0,-4-3-99,6-22 1,-7-3 101,-10 1 16,-6-1 1,-4-3-1,-9 16 0,-4 1 14,-9-18 1,-4 0 16,4 18 0,-4 2-12,-11 1 0,-8 2 0,3 6 9,5 9 1,-3 4 5,-10-1 0,-8 1 0,2 5-431,-10 7 0,-2 8 432,15-1 1,-5 3-1,1 2 1,1 1-384,-8 7 0,2 2 1,0 3 385,8 0 0,-2 2 0,2 2 1,5-1-4,3 0 1,5 1 0,0 3 3,-4 9 1,2 5 0,4-1-4,9-8 0,4 0 0,2 3-12,-3 18 1,3 5 0,4-4 0,0 1 1,10 1-12,8-16 0,5 4 1,5-1-1,6-5-11,12-2 1,8-6 0,3 0 14,-7-4 1,1 0 0,3-1 0,3-4-5,4-7 1,5-3 0,2-3 0,-1-2 0,-4-2 19,6-1 0,-4-3 0,5-5 12,-4-3 0,7-4 1,0-2-1,-1-3 1,-8-1 7,3-5 1,-7-4 0,2-1-12,-5 4 1,3-1 0,-2-1 0,-4-2 23,5-10 1,-5-4 0,-4-1 16,1-10 0,-5-6-11,-6 1 1,-3-7 0,-4 1-18,-6 7 0,-4 0 1,-3 1-8,-1 0 0,-2 1 0,-6 1 13,-5 3 0,-4 1 0,-4 3-111,-8-5 0,-7 3 107,-5 6 0,-5 0 1,0 4-28,-2 1 0,-3 4-10,-1 8 0,-6 3 0,1 6-84,3 6 0,1 5 0,-1 1-356,-1 2 0,0 2 1,1 1 28,1-1 0,0 2 1,3 4 423,0 7 0,1 5 0,8-3 0,-6 3 0,13-3 0,-1 0 0</inkml:trace>
  <inkml:trace contextRef="#ctx0" brushRef="#br0" timeOffset="60502">13237 5369 17966,'-41'23'224,"-1"0"0,0 0 0,0 1 0,-12 7 0,0 0 0,4-1-131,10-5 0,2 0 1,2-1-616,-8 5 0,-1 3 570,4-2 1,-2 4-1,3-2-327,2 2 1,2 0 281,2-2 1,-1 2 0,4-1-27,-1 5 1,4-3-6,8-8 0,2-1 321,-11 25-444,23-34 406,10-3-278,20-32 23,16-17 25,-14 9 1,1-2 33,6-7 0,0-3-20,3-4 1,1-2-79,1-4 1,0 0 102,0 0 1,0 1 30,-4 4 0,0 1-180,-4 6 1,-1 3 196,12-13-10,-16 22 1,0 3 172,10 0 707,15-5-820,1 18-22,4 23-73,0 11 296,-26-3 1,-2 3-336,-2 2 0,0 2 0,4 2 0,0 1-31,-4-6 1,1 1-47,4 0 1,2 2-1,0-1-242,6 3 0,0-1-734,-1 0 1,3 0-1,-1 0 1025,-1-4 0,-2-2 0,-2-2 0,-4-1 0,-1-3 0,23 14 0</inkml:trace>
  <inkml:trace contextRef="#ctx0" brushRef="#br0" timeOffset="61635">11930 6477 19311,'17'-42'502,"-1"0"0,0 3 0,-10 11-356,-26 22-18,-9 7-21,-12 11-1,-9 10-509,21-5 1,0 2 438,0 3 0,-1 3 3,-6 10 1,3 1-35,10-12 1,2 1 5,-7 10 0,5-1 207,6 3-196,2 2 90,20-12 348,22-17-303,0-11 151,27-22-6,-8-9-402,-17 10 0,1-3 254,-2 1 0,0-1 31,0-4 0,-2 1 658,9-13-748,-8 7 28,-16 19-89,-8 11-34,-3 7 28,-6 14-6,-11 29-33,2-7 146,2-4 0,0 1-157,-5 22-422,6-19 0,1 3 133,1 4 0,1 0-414,1 3 0,3-1-379,2-2 1,3-1-611,4-7 0,4-4-4447,15 9 6161,17-29 0,-19-11 0,2-10 0</inkml:trace>
  <inkml:trace contextRef="#ctx0" brushRef="#br0" timeOffset="62026">12280 6577 10203,'6'-43'1637,"0"0"0,0 1 0,2-9 0,-5 3-865,-7 9 1,-6 3 281,-21-14-617,-5 2 176,-18 25 0,-9 9-1432,15 13 1,-2 5 850,6-4 0,-2 1 0,0 4 12,0 7 1,1 6 0,0 2 7,-4 6 0,0 4 1,0 1-854,-1 2 1,0 2 0,1 2 805,1-1 1,2 0 0,3 4-3,5 2 1,3 3 0,5 0-224,8-7 1,3 0 0,1 2 209,-2 7 1,2 3 0,4-1-6,3-4 0,4 0 0,6 0-6,9 2 1,7 1 0,4-4-17,12 10 1,10-5-478,-2-14 0,6-2 0,0-5 461,8-1 0,3-5-5,-4-9 0,3-2 0,0-3 51,-9-3 1,0-3 0,3-3 17,2-4 0,4-3 1,0-1-1,-4 0 9,-3 1 1,-3 0 0,1-6 72,2-6 1,2-4 0,-2-3 0,-8-2 61,-9-5 0,-6-2 0,0-2-84,6-6 0,0-2 0,-6-2-13,-7-1 0,-6-1 0,-4-1 39,-5-1 0,-6 0 0,-2 2-5,-7-11 1,-5 3-57,0 4 0,-6 4 17,-11 15 1,-5 6 786,4 11 0,-2 4-846,-9-2 1,-3 3-166,-3 6 0,1 4 9,18 2 0,2 5-2620,-8 10 1,7 7 2442,11 9 0,-1 4 0,17-16 0</inkml:trace>
  <inkml:trace contextRef="#ctx0" brushRef="#br0" timeOffset="62675">14517 6850 17120,'1'-41'1017,"1"-1"1,-2 2 0,-6 9-396,-19 18-488,1 4 96,-22 10-110,17 10 0,0 4-69,-22 8-750,2 11 1,1 6 709,17-10 0,1 2-9,2-1 0,-2 2 0,2 0-1332,-4 10 0,4 0 1327,3-1 0,4-2-3,6-10 1,4 1-36,5 7 1,8-2 51,15 7 17,17 10 67,12-30 84,4-18 40,-2-19-78,-13-2 480,-1-35-503,-22 26 83,-8-29-105,-23 32-18,-18-1-44,1 11-4,1 10 1,-2 5-20,-14 9-16,-10 2-40,18 12 710,20 10-1068,7 4-1109,15 11-3792,24-10 5304,8-7 0,-7-14 0,-6-12 0</inkml:trace>
  <inkml:trace contextRef="#ctx0" brushRef="#br0" timeOffset="63102">14635 6567 15099,'-38'-44'845,"0"-1"1,0 1 0,0 4 0,-1 3 0,-2 9-513,-13 12 0,0 10-1083,9 1 0,-4 6 933,-3 6 0,-6 5 0,4 3-112,13-1 0,2 3 0,-1 2-45,-2 1 1,-2 1 0,0 3 0,3 2-16,-4 8 0,4 3 0,1 2-255,2 3 1,2 3 0,2 2 243,3 3 0,2 2 0,4 1-10,1 2 1,4 1 0,2-1 1,4-11 1,2 0 0,4 2-49,4 1 0,2 3 0,4 0 0,3-4-38,5-3 0,4-3 1,3 1-6,8 14 0,4 3 0,7-8 0,4-12 0,6-7 0,3-3-272,5-2 1,3-4-1,2-4 329,-12-6 0,0-3 0,1-1 0,0-3 36,-1-2 1,0-1-1,1-4 1,1-4 91,10-8 1,3-6 0,-2-3 0,-6 1-35,-6 4 0,-4-1 1,0-6 68,4-10 1,2-8 0,-3-3 0,-9 3 10,-5-11 0,-8-3-63,0 2 0,-1-5 0,-4 0-15,-8 7 0,-4-1 1,-2 2-31,-1 9 0,-2 2 0,-4-3 58,-8-15 0,-7-3 1,-4 6-192,-9 3 0,-6 4 181,1 3 1,-5-1 0,-2 6-49,2 12 1,-3 6-1,0 1-17,-1 3 1,-1 2-1,1 1-49,-19-3 0,3 3-20,14 5 1,3 3-292,1 1 1,3 7-6871,-13 27 7223,9 0 0,15 5 0,19-13 0</inkml:trace>
  <inkml:trace contextRef="#ctx0" brushRef="#br0" timeOffset="64159">17064 5572 17216,'-44'2'344,"1"0"0,-1 1 0,0 2 0,1 4 0,4 5-232,-9 24 0,4 9-1098,10-15 1,1 1 0,-1 0 1011,0 2 0,-1-1 0,1 1-4,1 0 1,1 0-1,1-1-3,-12 15 1,3-3-3,8-7 0,3-2 36,7-7 0,3-4 423,0 2 698,9-14-888,18-23 279,9-14-514,17-23-32,-11 15 1,2-3-389,6-6 1,4-2 396,-3 5 0,4-1 0,-1 2 118,2-3 0,2 1-120,-1 4 0,2-1 0,-1 5 21,-1 4 1,0 2-1,8-3 1,1 2-266,-4 5 1,1 3 329,6 4 0,0 4-1296,-8 5 0,-1 2 1203,-1 3 1,-1 4 8,0 6 0,-1 3 8,-3 4 0,1 2-154,13 7 1,3 3-3160,-5-2 0,3 2 0,-5-1 2515,1 0 0,-2-2 0,5 4 0,-9-5 0,-24-15 0</inkml:trace>
  <inkml:trace contextRef="#ctx0" brushRef="#br0" timeOffset="66309">16347 6648 7123,'-5'9'3399,"0"-3"-979,5-6 3091,0 0-4508,-26 7-235,18-12-634,-18 3-39,29-15-50,2 2 100,14-10-27,0 6-84,3-1-34,-3 10-34,-5 12 34,-1 10-11,2 20-6,-6 5-5,-4 15-6,-10-20 0,-3 0 0,-10 26 28,-8-1 22,-6-7 45,3-16 107,-8 2 313,-3-12-112,10-14-84,2-13-195,15-4 22,3-12-73,7 1-56,10-7 5,6 6-5,12 5-6,-3 9-11,9 8 6,-4 9 5,10 9-22,9 20 22,-14-10-29,7 19 13,-22-16 10,-15 17 6,-9-17-27,-32 8-96,7-29 0,-2-3-818,-21 9 426,13-11 0,-1-4-1624,-12-7 1524,16-11 0,1-3 1,0 5-1,0-17 0</inkml:trace>
  <inkml:trace contextRef="#ctx0" brushRef="#br0" timeOffset="66702">16363 6355 11522,'0'-5'5959,"-1"1"-5609,-27-10 0,-10 2-42,10 10 3,-19-7 1,-3 6 77,14 20 0,2 6-513,-5 3 0,-1 5 197,2 5 0,-2 4 0,3 2-353,7-5 0,2 1 0,0 5 277,4-3 1,-2 6 0,2 3 0,1-1 0,4-1-603,2 0 1,5 0-1,1-1 1,0 0 589,-8 17 0,2 0 0,9-4-8,11-10 1,7-3 0,9-6-411,26 1 0,8-7 416,-12-2 0,6-4 3,1-11 0,8-3 0,1-2 0,-6-3-838,2-3 1,3-6 879,-11-2 0,8-2 0,2-2 0,-1-2 0,-6-1 33,1-5 1,-5-3 0,2-3-87,1 0 1,4-2 0,-3-2 0,-5 1 108,9-11 0,-9-5 285,-12-1 1,-3-7 0,-6 1-278,-6-8 1,-6-2-39,-1 2 0,-1-3 1,-7 2 2,-6 7 1,-4 1 0,-5 1-21,-3 2 1,-4 2-1,-1 2-20,-7-6 1,-6 5 8,-7 9 0,-6 3 0,1 5-26,-4 3 0,-2 4-32,5 1 0,-4 1 0,3 3-1,-6 3 0,4 6-763,7 4 1,3 3-4121,9 4 1,3 3 4566,-8 7 1,18-1 0,15-12-1</inkml:trace>
  <inkml:trace contextRef="#ctx0" brushRef="#br0" timeOffset="67854">18152 6421 21741,'-24'-31'84,"6"18"-84,15 61 0,2 11-37,2-26 1,2 2-606,0 3 0,1 1 101,2 0 1,1 1-387,0-2 0,1 0-529,0-5 0,0-2-3433,8 13 4889,0-20 0,-7-14 0,-1-9 0</inkml:trace>
  <inkml:trace contextRef="#ctx0" brushRef="#br0" timeOffset="68219">18327 6436 8367,'-7'-50'1637,"0"1"1,1-1 0,-4 3 0,-2 2 0,-5 4-879,-11-4 0,-7 7-1086,-5 9 0,-4 8 705,-4 10 0,-2 10-87,-2 8 0,-1 9-1125,10 4 0,-1 6 1,3 0 852,-2 2 1,1 3-2,6 1 1,-1 5 0,6 0 116,4 4 1,4 3-134,5-8 0,1 3 0,3 3-2,2 10 0,3 2 0,5 0 5,3-5 1,3-2-1,2 0-3,0 0 0,1-1 0,5-2-19,6-2 0,4-2 1,3-3-24,12 4 1,6-3 16,-6-8 1,3-1 0,3-3 14,4-3 1,2-3 0,2-4 21,2-2 1,2-3 0,1-5 13,-6-6 0,3-5 0,0-1 0,-4 0-21,-2 0 1,-2 0 0,0-5 36,14-9 1,1-6 0,-8-3 56,-5-6 0,-6-5-2,-7 6 0,-1-3 0,-2-4 56,-1-11 0,-4-6 0,-3 1-66,-5 5 1,-3 0 0,-1 0-51,-1 1 0,-2-1 0,-3 2 35,-5 2 1,-3 1 0,-3 2 43,-7-5 0,-5 1-34,-6-8 0,-8 2-42,-6 8 0,-7 7-51,-4 7 1,-6 8-169,-4 5 1,-4 9-928,17 7 1,0 4 0,1 1 1103,-18 5 0,4 3 0,18-2 0,4 1 0,-7 5 0</inkml:trace>
  <inkml:trace contextRef="#ctx0" brushRef="#br0" timeOffset="79394">14292 3527 15586,'16'-49'1101,"0"0"1,-3 7 0,-2 9-469,-6 18-269,-3 11-331,-2 1 208,-11 25-45,-8 11-101,-8 13-518,4-11 0,-2 1 476,1-1 0,-4 1-14,-2 0 0,-3 3 1,1-2-18,-2 2 1,-1 0-7,2-5 1,-3 1 0,3-3-17,3-4 0,2-1-251,-3 4 0,2 0-197,-8 14-1003,23-12 1451,25-14 0,-5-9 0,8-5 0</inkml:trace>
  <inkml:trace contextRef="#ctx0" brushRef="#br0" timeOffset="80028">15277 3214 21159,'-8'-38'327,"1"1"1,5-22-183,23 67 69,17 20-102,-2 11-436,0 6 455,-8-7 1,0 0-530,4 5 455,-5-7 1,5 5 0,-1-3-576,1 1 1,2-1 533,-2-1 1,3 2 0,0-1-6,-4-7 0,0-1 1,0-1 2,2-1 1,-1 0 0,-1-1-7,7 4 1,-1 0-915,-2-3 0,0 1 0,-3-2 894,16 13-192,-6-1 0,-5 2-2202,-15-4 2406,1 9 0,-21-27 0,-2-9 0</inkml:trace>
  <inkml:trace contextRef="#ctx0" brushRef="#br0" timeOffset="97769">1443 8409 7626,'-3'-5'4481,"0"1"-3646,3 4-6,-62-11-409,34 12-56,-16-3 0,-4 4 3,17 11 0,2 5-244,0-2 1,1 3-43,-2 4 0,4 2 87,-2 20-118,15-15 85,13 4-1,11-15 85,28 14-175,-10-12-10,17 7-234,-9-8 178,5 2-12,12 8-11,-5-2 40,-10 0 94,-16-2-10,-14-5-3080,-49 17 3085,10-18 5,-12 2 1,-6-1-28,10-8 0,-3-1 66,1 0 1,-4 1 0,3-2-53,-2 1 0,0-2 69,-9 2 1,4-5 16,6-6-391,5-13-449,23-14-1591,29-17 2269,5 12 0,2 2 0,5-6 0,7 1 0</inkml:trace>
  <inkml:trace contextRef="#ctx0" brushRef="#br0" timeOffset="98001">1750 8189 20050,'-13'61'82,"0"1"0,0 0 0,2 0-166,0-8 0,1-1-1092,1 5 0,2 0 590,2 1 1,1-2-569,1-2 1,2-2-1690,4-5 1,2-4 2842,-1-10 0,1-3 0,4 4 0,-3-20 0</inkml:trace>
  <inkml:trace contextRef="#ctx0" brushRef="#br0" timeOffset="98986">1690 8838 7052,'-2'-5'7399,"1"1"-4472,1 4-2955,0-58-5,25 49 22,4-44 16,14 61 12,9-5 5,-7-4-27,14-6-18,-1-4 536,-4-8-451,-8-2 477,-9-5-371,-18 9 841,-7-1-561,-14 6-201,-6 4 21,-6 0 135,-11 9-307,6 4 16,-9 9-68,13 4-32,-1 7-7,12 10-5,6-14 6,9 3 27,4-16-3307,8-5 3324,-3-3 57,11-11 173,-6-18-146,-5 5 125,2-18-30,-17 12 152,-2-15-112,-9 12 3352,-4 3-3537,-2 19 34,-8 5-68,-3 13-50,-7 8-5,-1 12-3426,0 23 3380,11 1-10,7 2-313,11-11-203,19 14-202,6-13 266,3-11 1,6-3 131,-3-14 0,1-3 168,0-2 1,2-3-130,3-5 0,0-5 90,22-9 277,-23 2 1,-1-2 153,-2-8 0,-2-2 280,9-18 2992,-12 0-2941,-13 4 458,-8 14 142,-1-3-548,-2 13-618,-4 4 28,0 15 45,0 1 16,-4 20-5,-3 24-11,1-5-14,0-5 0,-1 3-736,1-8 0,-1 1 679,-3 12 1,-1 2 19,0-3 1,-1 0-48,-1-3 0,1-3 204,-7 10 29,3-20-80,11-29 68,2-31-67,4-21-79,2 11 1,2-2 286,3-9 0,3-1-248,3-1 1,1 0-12,-1 8 1,1 0 21,4-9 1,2-1 28,1 4 0,1 1-34,0 1 0,1 1-19,3 0 0,1 4 2,15-7 150,-10 20-195,4 11-16,-3 16 5,-2 12 6,-2 17 17,-16 3 17,-9 23 11,-17-2-12,-6-11 1,-4 1-115,0-7 0,-3-1 67,-8 2 0,-1-2-167,7-11 1,1-3-1013,-20 9-728,17-12 1949,11-10 0,15-5 0,1-2 0</inkml:trace>
  <inkml:trace contextRef="#ctx0" brushRef="#br0" timeOffset="99252">3057 8884 17736,'-4'0'4201,"1"0"-3607,3 0-1014,32-39-499,8 15 3,-4-4 1,4 0-2835,-1 12 0,0 4 3750,-4 0 0,-2 1 0,10-2 0,-20 7 0</inkml:trace>
  <inkml:trace contextRef="#ctx0" brushRef="#br0" timeOffset="99460">3704 8525 23551,'-20'3'28,"5"-4"-90,4 27 0,3 10-414,-5 20-255,4-17 0,1 2-2150,0 5 1,1 0 2880,0-4 0,2-2 0,-3 13 0,5-24 0</inkml:trace>
  <inkml:trace contextRef="#ctx0" brushRef="#br0" timeOffset="99836">4174 8587 18425,'0'-5'4722,"0"1"-4201,0 4-448,-57-9-45,27 32-28,-4-19 0,0 4 3,13 25 0,6 7-2143,5-6 0,2 0 2131,-3 0 1,2 0 382,9 6 0,6-5-408,24 0 34,10 2 11,3-21 90,13-25 45,-19-10 111,13-18 23,-20-9-39,-10-9-134,-11 8 44,-9 13 0,-2 0-39,-10-8-56,-11-10-185,-10 27-739,-11 15 868,-14 23 0,26-6 0,-2 9 0</inkml:trace>
  <inkml:trace contextRef="#ctx0" brushRef="#br0" timeOffset="102042">5492 8880 9297,'4'-8'8065,"0"1"-6805,-4 7-414,-22-49-600,3 34-145,-15-35 45,-2 49-90,9 5 11,-24 11-11,4 7-39,18-7 0,0 2-68,1 0 1,3 1 211,-6 8-155,11-5 172,25-7-94,12-5 309,16 5-365,-1-5 0,4 0-1752,0-1 0,0 0 1699,3 0 0,0 0-20,2 0 1,-2 1-110,20 7 112,-27-6 0,-1 3 76,7 18 111,-36-1-89,-15-1-3,-13-14 1,-6-3 2,-4-2 0,-2 0 977,-15 2 1,-3-1-1003,-5 0 0,-1-1-17,0-1 0,1-2-207,-3-2 1,4 0 181,21-3 0,3-1-227,0-2 0,9-5-938,18-8-8655,30-18 8323,-4 11 1,14-2-1,-24 19 1</inkml:trace>
  <inkml:trace contextRef="#ctx0" brushRef="#br0" timeOffset="102629">6014 8833 19983,'-29'34'243,"0"1"1,0 0-1,-11 12 1,12-6 25,30-8-118,4-10 151,18-3 113,37-10-319,-17-5-198,-3-6 0,1-5 320,5-12-114,-18 4 0,0-1 13,12-10 220,0-12 15,-18-3-94,-4 1 0,-10 1-51,-12 18-134,-3 10-73,-4 6 309,-1 9-331,1 5 16,1 9 18,3 5-18,6 3-16,8-1 27,7 0 6,10-3-16,9-3 27,9-7 6,5-8-28,-9-6 23,4-10 66,-10-13-27,-7-3 5,-7-10 6,-18 4-40,-6 8 35,-16-9-52,0 15-21,-10-5-40,6 14-45,4 6 12,9 5-516,5 9-554,14 3-958,10 8-1803,21-1-5922,16-2 8676,-10-7 1,-10-4 0,-24-6-1</inkml:trace>
  <inkml:trace contextRef="#ctx0" brushRef="#br0" timeOffset="103007">7242 8837 12556,'0'-3'7712,"0"0"-7236,-26-10 0,-11 0 375,1 6-2640,-8-6 0,-2 3 2181,-2 19-191,-1 6-1509,-5 17 1319,19-8-5,2 9-45,18 5-34,10-6-45,10 12 2275,20-16-2264,14-9 23,10-9 73,2-11 28,0-9 33,-6-11 3426,-3-8-3364,-10-8 34,-5-4 44,-8-2 102,-5 2 116,-3 7 348,-4 6-632,-4 14-113,-2 5-11,-1 17-6,-2 7-55,1 15-147,-1 8-290,2 8-1081,0 10-1239,0-22 1,0 0 2138,1 0 1,0-4 0,0 3-1,0-21 1</inkml:trace>
  <inkml:trace contextRef="#ctx0" brushRef="#br0" timeOffset="103478">7515 9105 20246,'16'-45'1105,"0"-1"0,-2 8 1,-4 7-490,-7 18-577,-3 12 28,0 8 0,-3 12-55,0 4 38,-10 35-50,-4-1-267,3-11 0,-1 3 255,0-3 1,-1 1-9,1 0 1,2-2 13,3-4 1,2-3 16,-1 20 23,7-26 167,2-13-100,-1-19-51,-1-10-27,-2-15 2,1-8 0,2-4-25,-1 3 0,2-1 101,1-17 1,4-5-69,4 6 1,2-2 0,1 1-400,-1 10 1,-1 2 0,2-1 389,4-14 0,2-1 1,-1 4 11,2 0 1,1 6-15,0 5 0,0 4 1,10-13-15,-5 27 1,2 4-26,14 3 17,-10 5 0,0 5-28,24 12 11,1 14 3,-30 0 0,-2 3-25,-3 5 0,-5 4-6,-10 11 0,-6 1-307,-8 17 313,-13-20 0,-8-4-62,3-16 0,-4-3-227,-8 4 1,-3-2-998,0-4 0,-1-2 1325,6-4 0,2-3 0,-9 2 0,20-6 0</inkml:trace>
  <inkml:trace contextRef="#ctx0" brushRef="#br0" timeOffset="104228">8744 8675 18672,'-4'-47'914,"0"1"1,0 5 0,-3 9-612,-9 22 129,-20 31-281,6 0-34,0 9 1,0 5-626,4-1 1,1 3 543,-7 12 1,1 4-36,12-16 1,0 2 0,3 1-45,0 7 0,3 2 1,1-3-31,-1 1 0,4 1-249,9-2 1,4 2 0,3-7-155,11 10-221,6-9 1,7-3-321,-2-18 0,3-4-1013,10 3 0,4-4 1448,9-4 0,-3-4 0,8 0 0,-7-7 0</inkml:trace>
  <inkml:trace contextRef="#ctx0" brushRef="#br0" timeOffset="104727">9179 9077 20901,'-20'-46'545,"1"1"0,-1 1 1,9 10-361,17 24-90,4-2-56,8 4-22,25 1-67,-4 7 13,-4 5 1,0 3 2,3 4-44,15 20-3393,-22 6 3477,-8-6 16,-16 27 23,-25-25-28,-5 6 11,-16-8-6,5-12 62,-7 0 90,-2-9 0,14-12 3419,1-8-3352,16-10 39,8-12-123,18-3-107,7 1-16,12 7-12,11 13-33,-2 6 0,-10 10 0,0 3-1,19 8-72,5 13 34,-23-6-40,-10 12 34,-19-4-84,-26 20 73,0-16-205,-11-5 1,-3-4-177,0-3-3559,-4-3 1,0-1 4006,4-6 0,-3 1 0,26-10 0</inkml:trace>
  <inkml:trace contextRef="#ctx0" brushRef="#br0" timeOffset="104984">9762 8570 23887,'55'14'97,"1"0"0,3 4 0,-3 5-81,-15 7 1,-4 3-540,-5-7 0,-1 3 483,11 18 1,-6 6-490,-18-12 0,-8 3-76,-7 4 0,-5 4 0,-2-2-701,-3 4 0,-9 0 1306,-6-11 0,-8 4 0,-1-3 0,5-8 0,4-10 0,1-3 0,-16 13 0,0 0 0</inkml:trace>
  <inkml:trace contextRef="#ctx0" brushRef="#br0" timeOffset="108867">10915 9030 12690,'-4'0'5074,"0"-1"-2749,4 1-2118,-14-27-179,16 17-5,3-23-46,28 23-38,19-1 5,-21 6 0,2 0-84,12 1 0,-1 1 28,17 0-146,-12 8 1,-6 4 100,-17 9 67,-3 17 37,-40-11 0,-12-1 30,-16 11-360,3-8 1,-4 0 413,13-10 0,1 0 41,-9 3 1,1 0 28,4-2 0,1-2 44,3-1 1,4-1-79,-7 2-39,12-4 79,20-8 10,12-2-117,10 1-67,16-1 11,-3-4 0,1-1 34,16-1 30,-10-3 0,-1-2 76,10-6 811,5-9-621,-15-11-145,-19 0-68,-9-1 63,-16-4-63,1 16 283,-6-8 1,0-1 265,-3-5-358,4 8 1,0 0 83,4 0-207,3 10-3348,12 4 3236,-2 11-520,32 13 475,-19 5-156,29 25 167,-28-10-14,-2 6 1,-2 2-37,-3 6-191,-6 7 0,-5 2-67,-10-6-210,-2-3 0,-4 0-2669,-13 7 3204,8-17 0,0-2 0,-2 4 0,2-8 0</inkml:trace>
  <inkml:trace contextRef="#ctx0" brushRef="#br0" timeOffset="109493">12169 9102 17232,'18'-45'1490,"0"-1"0,-1 2 0,-2 10-1171,-8 21-184,3 4-90,-5 4 89,9 24-100,-8-5 33,8 31-16,-11-2-23,-4 19-12,-6-12 9,-6-11 1,-4-1 7,-10 9 3,8-14 1,-2-3 148,-5 3 185,8-15-12,8-12-145,6-14-62,6-9-33,6-14-9,7 0 0,4-1 25,17-19-72,-8 16 0,2 1-9,-5 13 0,2 2-28,0 1 0,1 3 3,29-9-11,1 10-11,-2 7-34,-1 10-39,-5 9-62,-7 10-162,-6 10-359,-6 9-1126,-5 9-5539,-2 5 7315,-6-5 0,-7-18 0,-6-15 0</inkml:trace>
  <inkml:trace contextRef="#ctx0" brushRef="#br0" timeOffset="109760">13449 8997 19126,'-57'-2'1064,"0"1"0,0 2 1,3 5-701,13 10 0,2 4-815,0 2 0,2 1 585,4 1 1,4 1-68,5 1 0,4 1 303,-4 25-348,17 0-66,21-3-57,19-5 8,-6-24 1,5-4-300,8-2 0,2-4-488,8-2 1,3-4 698,-10-4 1,2-1 0,-5-1 0,-3 1 0,-3 0 0,0-3 0,-1-1 0</inkml:trace>
  <inkml:trace contextRef="#ctx0" brushRef="#br0" timeOffset="118159">1121 10461 11282,'0'-4'3794,"0"1"-300,0 3-2969,-65-33-389,33 29-74,-9-11 0,0 4-84,10 25-60,11-1 43,-1 10 7,14-8 120,-2 4-1,11-5 36,12 0-165,7 1 53,12 5-16,-6-5-207,9 7-31,-6 0-14,14 15 71,-8-2 73,-3 7 130,-19-6 55,-18 1-3251,-31 7 3280,3-15 6,-20 1-253,15-18 1,0-3 291,-12 2-243,-6-2 0,0-4 120,12-5-540,4-7 1,6-8-4822,20-21 5338,3-14 0,15 17 0,4 12 0</inkml:trace>
  <inkml:trace contextRef="#ctx0" brushRef="#br0" timeOffset="118403">1444 10179 19440,'9'59'140,"0"-1"0,-1 0 0,-3-2-233,-5-14 1,-2-2-819,1-6 1,-1-1 464,-2 9 1,-2 0-939,1 0 1,-1 0-810,1-3 1,0 0 2192,-1 3 0,1-5 0,1-6 0,0-13 0</inkml:trace>
  <inkml:trace contextRef="#ctx0" brushRef="#br0" timeOffset="119353">1407 10763 14034,'8'-48'1663,"-1"0"1,0 6 0,-2 10-1233,-4 20-391,-1 8-1,3 7-17,2 1 6,14 10-22,5-4-34,17 1 22,-8-6-117,29-6 67,-15-4 61,-14 1 1,1-2 11,15-9 33,-7-3-10,-15 3 150,0-6 12,-15 6 61,2-3 67,-10 7-11,-3 5-207,-1 3 11,-1 4-83,-2 6 10,-2 7 23,-7 20-3448,5-12 3380,-1 9 6,8-16 6,3-5 162,7 5 79,2-10-107,4-2 371,14-24-377,-15 6 3617,16-25-3331,-20 11-16,-2-8-68,-9 2-84,-9 7-117,-8 8-62,-7 11-17,-7 8-22,-3 12-23,1 7-22,5 10-28,10 5-73,8 7-201,9 1-398,12 2-852,11 1-526,15-2 731,-13-21 0,3-2-1068,6 0 0,1-4 530,6-2 0,-1-3 1403,-7-2 1,0-3 688,9-8 0,-2-6 1815,2-8 1199,8-14-3355,-27 2 2217,-9 3-789,-4 4-303,-5 6 145,-2 6-749,-2 4-275,0 6-39,-5 8 3414,-4 9-3414,-8 17-51,-7 17-28,9-17 1,-2 3-526,-1 5 0,-1 3 489,0 2 0,0 0 30,2-5 1,1-1 22,4-9 1,2-2 145,-3 5 106,7-20-106,4-16-124,1-6 57,1-27-40,-1-8-19,1 9 0,2-3-50,0-2 1,1-1 54,2-3 1,1-1 7,2-1 1,2 0-229,1 2 0,1 1 226,1 3 0,1 1-14,2 3 0,0 1-20,2 4 1,0 0-9,1 3 0,2 3 20,20-16 3,0 15-40,-2 12-17,-3 15 12,-3 14-6,-7 15 5,-9 16 7,-21 11 229,-6-26 1,-5 0-214,-5 2 0,-4-2-14,-5-2 0,-1-1-53,-1-4 0,-1-2-171,0-4 0,0-3-538,-26 6-4511,7-14 4494,13-11 1,17 0-1,12-4 1</inkml:trace>
  <inkml:trace contextRef="#ctx0" brushRef="#br0" timeOffset="119593">2852 10741 19703,'-3'0'3618,"0"1"-3769,3-1-639,24-33-790,12 13-764,-6-2 0,2-1 2344,23 4 0,-28 11 0,-19 6 0</inkml:trace>
  <inkml:trace contextRef="#ctx0" brushRef="#br0" timeOffset="119786">3412 10452 17266,'0'-2'4851,"1"-1"-3451,-1 3-1294,-38 14-212,19 9-236,-29 18-2455,39-10 1,4 2 752,-3 15 2044,6-6 0,2-4 0,1-13 0,2 12 0</inkml:trace>
  <inkml:trace contextRef="#ctx0" brushRef="#br0" timeOffset="119993">3788 10626 19983,'3'-7'3808,"-1"1"-2934,-2 6 84,0 0-885,22-52-39,-23 54-29,3-11-67,-13 31 1,-6 17-267,-4 6 0,-1 3-1498,0 1 1,1 0 1825,1-2 0,2-2 0,5-13 0,2-3 0,-2 6 0</inkml:trace>
  <inkml:trace contextRef="#ctx0" brushRef="#br0" timeOffset="120726">5855 10763 18902,'-55'-18'347,"0"-1"0,6 5 1,5 5-231,0 14 118,-3 20-151,20-3-56,-4 8 56,17 7 17,20-10-6,12 13-16,21-7-57,-2-7-14,-8-10 1,2-1 8,21 10-37,-14-7 0,0 1 4,14 12 55,-10 3 11,-37-6 34,-27 1 0,-21 1-37,11-14 1,-2-1-393,-5-1 1,-1 0 386,-2-3 0,-1-1 14,0-3 0,1-2-254,3-4 1,2-4 186,-16-5-174,13-20-873,34-19-3182,20-7 3643,0 24 0,3 2 0,11-2 0,-8 13 0</inkml:trace>
  <inkml:trace contextRef="#ctx0" brushRef="#br0" timeOffset="121268">6229 10674 17759,'7'0'3086,"-2"0"-2218,-5 0-795,-30 80-12,15-37-521,-4 11 1,2-1 493,8-16 258,9 7-219,7-21 79,7 5 27,8-18-33,9-11-62,12-12-62,-5-3 317,-4-2 0,1-3-143,12-12-45,-14 9 0,-2-1 219,7-12 50,-13 8-90,-13 10-229,-9 10-79,-11 10-5,-7 11-39,-4 8 173,3 6-219,7 3 18,8-1 5,10-1 17,2-7 0,18 4 28,-1-13 39,17 0 29,-1-18-1,2-10-22,-3-11 22,-7-5 17,-9-2-56,-12 8 56,-7-10-28,-11 16-28,-4-7 0,-4 12-34,-1 7-89,1 3-151,3 5-432,3 7-1395,5 5 2073,13 7 0,-8-7 0,7 0 0</inkml:trace>
  <inkml:trace contextRef="#ctx0" brushRef="#br0" timeOffset="121692">7498 10762 15625,'-1'-8'5646,"1"1"-5271,-31 4 0,-13 6 26,13 5 0,-2 2-291,-8-1 0,-5 0 0,3 3-216,2 8 1,3 4 108,4 0 0,3 2 41,-5 18-128,17-2-96,16-7-111,20-7 112,3-11-359,35-5 157,-10-16 213,-10 0 0,0-4 47,-4-3 1,-2-4-57,2-1 0,-2-2 208,0-3 0,-2-1 58,-2 0 1,-1-1 179,12-21 89,-11 7 102,-11 8 78,-8 10 10,-4 9-83,-4 4 297,0 4-656,0 4-22,0 5-33,2 10-40,0 11-17,-1 10-22,-2 10-117,-4 8-71,1-24 1,-2 0-177,-4 20-1233,-1-10 1,-1 1 945,3-9 1,1-2 0,-10 27-1,8-23 1</inkml:trace>
  <inkml:trace contextRef="#ctx0" brushRef="#br0" timeOffset="122302">7911 10917 12623,'8'-8'6940,"-1"2"-5371,-7 6 274,0 0-1325,1-25-356,-3 19 11,2-13-61,-6 34 277,-5 17-271,-8 18-1750,2-7 0,-2 1 1635,5-11 0,0 1 2,-8 17 1,1 1-198,7-16 1,1-1 182,-1 6 1,0 0 5,3-6 0,2-3 26,-4 14 100,7-21 11,3-16 3113,2-19-3208,5-13 585,2-17-590,4-19-20,-3 22 0,0-2-805,1-7 1,1-2 809,2-5 1,2 0 11,1-2 0,2 1-284,1 3 0,2 2 286,1 4 1,2 4-1,-2 7 1,2 2 23,19-15-14,6 17-38,-16 15-16,12 13 17,-13 16-29,13 12-33,-1 13-6,-20-8 0,-3 1 34,4 14-8,-19-11 0,-10-1-104,-32 11-121,-7-13 1,-8-3-808,1-6 0,-3-3 743,-1-1 0,-1-3-865,1-6 0,3-3 914,13-4 0,3 0 1,-20 0-1,18-3 0</inkml:trace>
  <inkml:trace contextRef="#ctx0" brushRef="#br0" timeOffset="123543">8938 10741 20414,'-15'-39'283,"1"0"1,-6 4 0,-1 13-144,-6 39-28,-15 17-73,23-9 0,1 5-292,-1 5 0,2 2 250,3-6 1,2 1-24,-2 19 1,3 1-59,6-18 0,2-1-73,2 14 1,3-1-331,15 14-121,14-15 323,-1-18-197,19-12 191,1-20 229,-9-8 0,2-4 118,-6-3 1,-1-2 55,6-8 0,-2-4 81,-7-5 0,-5 0-286,-9 12 1,-2 0 285,2-11 0,-2 2 278,-2-5 162,-2 4 95,-2 2-210,-8 22-412,0-1-72,-3 14-12,0 9 338,1 3-343,0 20-28,1 21-17,0 9 22,-1 1-11,-2-23 1,0-2-289,-1 8 310,0 8 29,0-25 258,3-19-68,3-12 39,4-15 51,7-17-169,-1 1 115,-1 3 1,2-1 36,8-16-183,-6 15 1,2 0 42,14-13-73,0 12-33,-8 13 282,9 7-333,-10 10 11,9 5-22,-8 10 11,-5 8-6,-7-1 1,-2 12 5,-6-10-6,1 6 12,-4-12-6,2-7-12,-2-4-49,9-4-124,3-6-168,9-3-257,6-5-415,1 1-650,0 3-2083,-3 3-846,-9 4 4604,-4 1 0,-9 2 0,-2 0 0</inkml:trace>
  <inkml:trace contextRef="#ctx0" brushRef="#br0" timeOffset="124226">9972 10900 24329,'-8'-35'286,"-3"18"-186,-6 50-27,-5 15-22,-1 7-18,6 3-10,10-2 5,17-10 28,14-10 33,16-14-27,-3-11 33,-6-14 0,2-6 74,10-11-74,-11 2 0,-1-4 118,11-24-118,-14 7 45,-2-16-81,-16 25 0,-1-1-23,1-1 1,-1-1 7,1-2 1,-1 1 56,5-12 11,-5 14-39,-4 12-118,-3 12-56,-2 6-190,0 11-471,0 8-1204,2 13-5282,5 8 7248,2-3 0,-1-12 0,-3-10 0</inkml:trace>
  <inkml:trace contextRef="#ctx0" brushRef="#br0" timeOffset="124853">10430 11285 24050,'44'-32'172,"-1"1"1,0-1-1,-4 3 1,-2-1 0,-5 2-562,-6 1 1,-3 0 447,2-8 0,-3-2-326,-3 3 1,0-1 299,3-11 1,0-2 184,-2 1 0,-3-2-111,-3-4 0,-2 1-57,-4 18 1,-3 1 47,-4-7 0,-6 4 63,-11 2-66,-13 0-55,-5 14 419,-8 16-447,14 9 703,-7 21-698,13 9-17,2 3 0,5 0 0,2 2-374,5-7 1,1 0 367,-3 17 1,3 2-20,3-5 0,4-1-23,5 1 0,3-1-2,5 0 0,4-3 5,6-1 0,4-4 22,6-3 1,3-5 19,2-6 1,3-4 10,-1-6 0,1-5-127,-3-8 0,0-4 133,-3-6 0,-2-5 0,-2-5 0,-4-4 3,-1-5 0,-4-4-1,-2-5 1,-2-2-3,-2-6 0,-3-2-405,0-3 1,-1-2 429,-1 1 0,0 1 28,-1 5 0,-1 0 132,-3 2 0,0 4-104,-2-5 0,-4 8 29,-6 29-136,-1 19 12,-4 10-5,3 11-6,-2 24-29,3 3-126,4-18 1,1 2-37,0 2 1,1 2-256,3 1 1,2 1-446,0-1 0,2-1-753,2-2 0,1-1 1655,3 0 0,-1-5 0,2 5 0,-1-11 0</inkml:trace>
  <inkml:trace contextRef="#ctx0" brushRef="#br0" timeOffset="125101">11818 10539 19944,'-3'-9'4648,"0"2"-4569,3 7-1,0 0-28,-18-37 1,16 48-29,-1 2-25,11 18 1,5 8-240,0-1 1,0 0 196,2 9 1,0 1-561,-5-4 0,-2 1 230,0 15 0,-3 2-172,-6-20 0,-2 1 0,-4 0-2411,-9 8 1,-4 1 0,-1-3 2465,-6 7 1,-1-4-1,-1-6 1,2-7 0,1-10-1</inkml:trace>
  <inkml:trace contextRef="#ctx0" brushRef="#br0" timeOffset="125393">12915 10938 19764,'-6'-1'1759,"2"0"-947,4 1-543,-67 18 95,23 2-770,-6-1 1,-3 3 450,21-2 0,2 3-85,-6 5 1,2 3-185,8-2 0,1 0-20,2-1 1,3 1-726,5 0 0,1 0 969,-13 23 0,10-18 0,-1-3 0</inkml:trace>
  <inkml:trace contextRef="#ctx0" brushRef="#br0" timeOffset="125575">12230 11078 22862,'21'-40'815,"-1"0"0,0 0 0,6-14 0,-1 15-720,-6 29-50,2 20-29,-1 5-22,1 13 1,1 6-76,-2-2 0,0 1-587,3 7 0,3 3-1678,-2-2 1,3 4 0,-3-4 2345,-1-3 0,0-1 0,4 8 0,-2-4 0,-5-9 0</inkml:trace>
  <inkml:trace contextRef="#ctx0" brushRef="#br0" timeOffset="134734">1317 11993 18969,'-34'-27'373,"1"0"1,-7 2-1,2 10-194,-1 24-78,-17 7-67,21 1-9,6 2 0,2 2-14,3-1-5,-20 24-6,31-21 0,0 5-11,8-2 22,7-4 0,10-3-11,9-2 6,11 1-12,8 0 6,7 3-17,3 2-5,-1 4 22,-8 1 28,-17 3 39,-19 2-28,-28 4 6,-22 2-220,14-19 1,-4 0 182,-4 0 0,-3-2-2,1 0 0,-2-2-20,-4-2 0,1-2-138,-10 3-861,2-16-6678,47-25 7691,8-9 0,4 7 0,4 7 0</inkml:trace>
  <inkml:trace contextRef="#ctx0" brushRef="#br0" timeOffset="135168">1886 11942 21584,'-10'-35'235,"-1"0"1,-5-18-208,1 81-17,2 16-6,3-11 1,-1 4-495,0 7 1,-1 2 424,0 7 0,-1 2-597,1 2 0,0 2 73,2 0 0,1 0-513,1-3 0,3-2-1128,1-5 0,2-3-1763,3-9 1,0-3 3991,0 9 0,2-23 0,-2-16 0</inkml:trace>
  <inkml:trace contextRef="#ctx0" brushRef="#br0" timeOffset="135734">1657 12509 20722,'-11'-62'33,"6"12"-33,39 54-44,13-6 2,-13-2 0,2-1-212,5-1 1,2-1 253,6-6 0,0 0 6,-17 5 0,0-2 8,6-2 0,-4-2 179,-6-2-14,0-2 73,-14 3 17,-8 3 11,-4 0 90,-5 2 374,-1 2-430,-5 2-84,-7 5-169,-1 7-33,-1 2-17,3 7-11,-2 12 0,7-2-16,-2 12-12,12-6 11,4-10-6,10-1 7,13-14 4,-5-4 29,18-11 0,-10-8 22,6-9 56,-7-3 68,-10-1 50,-9 1-51,-15 1-3397,-15-5 3285,0 14 51,-14-3 0,10 18-51,-6 3-16,4 12-34,0 18-11,11-4 3369,-1 22-3532,13-7-318,3 17-7,3-26 1,4 2-3422,8 10 0,4-1 3060,-5-12 1,3-2-3034,24 13 0,4-7 770,1-14 3123,-3-7 0,-3-4 0,-15-8 0,-1-1 0</inkml:trace>
  <inkml:trace contextRef="#ctx0" brushRef="#br0" timeOffset="136177">2661 12457 17260,'5'-41'1755,"0"0"0,-1 0 1,-4 9-1398,-2 23 101,-5-3-330,4 10-151,-1 3 16,0 11 12,-4 25-1,1-5-2,0 1 0,-1 2-12,0-4 1,-1 1-627,-8 25 1,-3 3 558,2-6 0,0 1 57,3-14 1,0 1-1,0-4 36,-1 3 0,0-5 50,-5 10 135,5-22-34,8-20-84,0-22-28,5-13 0,6-32-34,3 9-1494,5 0 1,2-2 1521,-3 17 1,1-1-18,2-8 1,1-1 75,3 2 0,0 4 9,9-9 98,-12 22 1,2 1-178,15-14-29,-5 18 1,7-2-45,4 12 17,-12 11 3188,11 14-3221,-10 12-23,7 23 56,-13-11 20,-16 1 0,-6 0 3,-11-2-15,-13 7 1,-6-2-48,-4-4-297,-9-1 0,-1-3-302,7-9 655,0-7 0,2-3 0,18-6 0,-9-3 0</inkml:trace>
  <inkml:trace contextRef="#ctx0" brushRef="#br0" timeOffset="136477">2998 12484 23192,'21'-10'280,"0"1"-364,16-2-1417,-1 2-1176,-13 4 2677,3 1 0,-19 3 0,0 1 0</inkml:trace>
  <inkml:trace contextRef="#ctx0" brushRef="#br0" timeOffset="137577">3693 12399 13625,'1'-6'5484,"0"1"-4319,-1 5-1042,-27 14-67,14 19-51,-4-7 1,0 3-90,10 7 0,2 2-713,1 1 1,0 1-820,2-1 0,0 0 1616,1-5 0,1-4 0,0 9 0,2-19 0</inkml:trace>
  <inkml:trace contextRef="#ctx0" brushRef="#br0" timeOffset="138128">4253 12396 20520,'-22'37'683,"-4"1"-571,-1-3 62,-3-3 100,-1-6 91,3-12-169,7-7 398,-3-13-73,9-13-409,1 0 78,9-19-44,15 6-46,8-9-21,10 2-7,-3 17 1,1 1-50,5-3-12,12 0-17,-17 19-16,3 7-17,8 9-12,-3 15 7,-7 15-18,-12 15 34,-17-21 0,-6 2-408,-5 6 1,-7 0 426,-7 6 1,-4-1 25,-4-1 0,-4-1 44,-5 0 1,-1-5-26,15-14 1,2-4-84,-1-2 1,2-6 359,-8-7-16,12-7 28,-3-7-247,20-4-61,16-5-23,6 4 794,26-3-816,-7 6-157,10-2 0,8 0-1106,2 2 0,3 1 137,-12 1 0,2 0 1,-1 1 1153,-2 1 0,-1 0 0,-5 1 0,-4 1 0,-5 1 0,5 1 0</inkml:trace>
  <inkml:trace contextRef="#ctx0" brushRef="#br0" timeOffset="138961">6401 12530 11295,'0'-4'4862,"0"1"-2980,0 3-1445,-60-46-191,24 35-330,-6-12 0,-2 4 157,-2 31-39,11 2-3197,-3 22 3185,23-14 135,-4 28 39,28-15-62,5 8 45,31-1-145,-13-18-12,6-4 1,2-3-23,-1-2-23,5 1 1,0 0 5,-12-3 17,16 11 56,-49-3-39,-18 5 16,-33 7-305,15-17 0,-3-2 286,-6 2 0,-3-1 8,-2 0 1,1-3-20,11-2 0,0-2 30,-8 0 1,5-3 2896,3-8-3440,-3-7-1271,45-12-2078,11 0 3101,18-3 0,-17 15 1,1 0-1</inkml:trace>
  <inkml:trace contextRef="#ctx0" brushRef="#br0" timeOffset="139518">6813 12509 15720,'10'-6'4397,"-2"2"-4162,-8 4 112,0 0-302,-31 80-536,21-36 533,-7 10 0,2 0 137,13-17-62,4 1 208,9-14 11,6-6-45,13-8-116,7-19-86,-4-3 68,-5-6 0,1-3 128,8-14-117,8-6 342,-12-10-168,-21 23-18,2-8-279,-13 22 380,-4 9-453,-9 13 11,1 6 28,-6 13-11,10 5 0,5 1 0,7-6-11,18 5 0,6-15 11,18 4 5,2-13-3380,2-12 3403,-14-3-83,9-25 117,-26 12 156,10-31-78,-23 20-6,-9-20-100,-10 14-34,-5 6 3237,3 11-3405,7 12-449,4 6-542,17 17-848,4 0-1651,19 15-3472,8-2 7130,0-3 0,-15-9 0,-11-7 0</inkml:trace>
  <inkml:trace contextRef="#ctx0" brushRef="#br0" timeOffset="139900">8039 12625 11116,'0'-5'7544,"0"2"-5880,0 3-381,-72-30-566,34 25-482,-11-7 1,0 3 21,4 23-128,2 8-73,6 5-39,8 4-28,8 1-29,11 1-27,11-3-11,13-4-29,13-6-21,10-8 32,6-6 80,3-13 49,-2-8 57,-2-12 67,-8-7 39,-6-5 179,-7-4-224,-10 16 168,-4-1-190,-6 21 95,-9 0-185,-2 5-39,-9 8-22,0 6-6,3 5-157,1 21-229,10-6 27,0 10-2447,15 14-1462,6-13 4296,10 10 0,-10-26 0,-5-13 0</inkml:trace>
  <inkml:trace contextRef="#ctx0" brushRef="#br0" timeOffset="140367">8347 12820 12236,'2'-5'7646,"-1"1"-4213,-1 4-2464,7-62-683,-8 46-185,6-45-68,-10 65 1,0 10-17,-3 12-1,-3 15-16,1-1-26,-1 0 0,-4 10 0,1-3-573,0-1 1,-1 2 508,-1 6 0,-2 6 1,2-5 10,1-2 1,3-5 67,2-7 0,1-4 84,1 11 22,5-27-34,3-23-44,3-8 17,9-35-6,2-2-23,-3 8 1,1-2-39,-1 0 0,0-1 49,1-6 1,1-1 31,0-4 0,1 0 16,1-1 0,0 1-14,2 3 1,0 2-165,1 6 0,1 2 156,0 7 0,2 2 8,21-15-22,4 14-22,-8 14-12,23 13-33,-8 25-204,0-1 229,-27 3 0,-5 5-25,-7 21 11,-11-15 0,-5 1 0,-7 2 0,-7 0 274,-7 1 0,-6-1-322,-6-2 1,-5-3-135,-4-2 0,-2-3-392,-3-5 0,-1-4-1919,1-5 1,0-2 2520,7-5 0,3-1 0,-10-2 0,24-2 0</inkml:trace>
  <inkml:trace contextRef="#ctx0" brushRef="#br0" timeOffset="141404">9597 12641 21601,'-1'-53'664,"0"0"1,4 10 0,-6 9-446,-21 16-96,3 20-5,-10 11-4208,-14 30 4118,12-4 0,7-3 0,2 3 224,8-7 1,2 1-262,-3 8 1,2 2-17,3-1 0,5 2-174,7 5 0,6-2-58,6 14-435,16-17 0,6-5-53,6-12-249,3-3 0,5-5-1118,-13-11 0,2-4-1476,9 1 1,2-4 2414,-1-5 0,1-6 1173,6-11 0,-2-4 0,-16 7 0,-3-4 0,11-13 0,-4-4 1968,-19 11 1,-2 0-26,3-6 1,-2-2 64,-3 0 1,-3 1-54,1-15-1165,-6 9 503,-8 15-245,-2 11 2886,-1-1-3458,-2 8 273,0 3-743,1 8 222,-1 12-223,-1 13-5,-1 16-22,1-11 0,0 4-51,-3 3 0,0 1 45,1-7 0,0-1-1705,-2 4 1,0-4 1721,3-9 33,-1 5 29,7-22 44,14-14-61,-3-4 33,19-24 11,-5-2-5,10-14 1503,-17 23 0,0 0-1526,1 1 1,1 1 55,1-1 1,-1 2-46,8-5 18,0 6-51,-14 19-28,-2 4-28,7 17 17,-11-3-6,5 24 17,-9-14-6,-2 9 1,-1 3-7,-1 8 12,0-6 0,4-1 6,16 0 0,8-19-6,4-16 346,8-27-262,-2-17-34,-18 18 1,0 0-23,-1 0 0,0-2 67,5-8 0,-1 1 46,10-15-99,-13 20 0,0 0 204,17-22-179,-22 30 28,5-6-100,-15 21-34,-2 2-286,-5 10-521,-3 8-2235,-3 15-3416,0-1 6497,-1 6 0,6-20 0,0-1 0</inkml:trace>
  <inkml:trace contextRef="#ctx0" brushRef="#br0" timeOffset="141768">11237 12982 18688,'0'-3'3446,"0"1"-1856,0 2-1047,-23-37-111,17 22-124,-17-29-3510,24 31 3275,0 3 33,6-3-55,-1 4-40,3-4-27,0 2 32,-2 2 12,-1-1 3381,-3 4-3375,-1-1-1,-1 1-10,-1 0-18,0 2-61,0 1-672,0 1-123,0 8-829,-1 4 184,-1 4 648,-7 10 0,5-15 0,-4 6 0</inkml:trace>
  <inkml:trace contextRef="#ctx0" brushRef="#br0" timeOffset="142318">10979 12827 8164,'0'-5'7668,"0"2"-2375,0 3-4375,-14-63-138,14 40-604,-6-11 0,2 1 681,13 20-504,-5 9-185,1-2-67,-8 14-6,-10 10 17,-10 17-17,-12 13-213,16-22 0,0 2 140,1 1 1,2 0 22,-5 25-6,15 3-17,10-21 29,17 2-29,10-22 6,16-1 6,8-7 39,7-11 50,-1-8 57,-4-12-4,-30 1 0,-2-2-64,6-11-6,-15 4 1,-5-1 100,-5-15 315,-5-11-320,-10 8-51,-7 10-78,-6 12-40,0 10-38,6 9-68,6 4-134,6 9-465,7 7-1194,6 11-5040,9 9 6058,1-1 0,-5-9 0,-7-9 0</inkml:trace>
  <inkml:trace contextRef="#ctx0" brushRef="#br0" timeOffset="143010">11311 13036 22688,'53'28'2027,"-1"-8"-1635,-10-27-128,4-7-73,2-10-119,-11 3 20,-9-1 1,0-3-1175,9-18 1118,-9 8 1,-1-2-21,-5 1 1,-2-1 5,0-4 1,0-1-310,0-2 1,-2 0 347,0-1 1,-2 1 11,-1 2 0,-1 1 5,-3 4 1,-1 0 105,3-22 401,-7 15-496,-6 15-61,-4 13-11,-6 13 545,-9 17-550,-8 17-10,10-5 1,-1 3 9,-1 6 0,0 3-18,0 3 1,2 3-6,1 1 0,3 1-3,2 0 0,3-1 8,2-1 0,2 0-8,3-3 0,3-1-17,2-3 1,3-2-1,1-3 0,3-3-36,18 19 33,4-15 18,4-15-18,5-15 0,7-15 1,5-15 24,-26 6 1,0-5 153,0-5 0,-2-3-140,1-7 1,-3-3 8,0-3 0,-2-2 8,-1-2 1,-3 0 8,-3 2 0,-2 2-9,-4 12 1,-3-1 156,-9-24 0,-4 4-157,2 20-28,-3-7 1,-2 14 16,2 38 0,-2 14-11,-4 21-31,8-3 1,1 2 13,0-12 0,2 1-446,4 19 1,5 0 302,3-17 1,4 0-244,5 8 0,5 0-600,2-2 0,3-1-3913,6 4 1,0-3 3473,-12-14 1,-2-3 0,17 19-1,-31-35 1</inkml:trace>
  <inkml:trace contextRef="#ctx0" brushRef="#br0" timeOffset="143427">12916 12323 21467,'-1'-45'1094,"1"1"0,-1 4 0,0 10-1021,-1 19-51,1 9-22,3 14 28,8 14-14,7 13 0,2 8-23,0 7 1,0 2-387,2 0 0,-1 1 381,-4-6 0,-4 2-176,-4 5 0,-5 2-484,-5-17 0,-3 0 0,-2 1-2128,0 6 1,-2 1 0,-2-3 2801,-11 14 0,-2-8 0,-8-6 0,12-25 0</inkml:trace>
  <inkml:trace contextRef="#ctx0" brushRef="#br0" timeOffset="143677">13920 12487 20044,'0'-3'3383,"0"0"-3019,0 3-117,-61 39-186,30-15-879,-18 12 1,-3 4 800,21-9 0,0 1-183,-1 2 0,-3 3 1,0-1-341,5-3 0,1-1 1,-2 1-1489,-3 4 1,-2 2 0,3-3 1512,-3 2 0,3-3 1,-8 9-1,20-22 1</inkml:trace>
  <inkml:trace contextRef="#ctx0" brushRef="#br0" timeOffset="143843">13257 12824 18644,'17'-41'1390,"-1"0"1,0 1-1,5-16 1,-2 15-1044,-7 32-235,-2 10 95,20 28-207,6 10-37,-15-15 1,4 1-1704,20 16 1,5 1 1739,0-4 0,-2-2 0,-6-4 0,-2-1 0,-8-9 0,0 0 0</inkml:trace>
  <inkml:trace contextRef="#ctx0" brushRef="#br0" timeOffset="150576">1274 14010 13659,'-9'-11'3075,"2"3"-1406,7 8-1316,0 0-50,-86-15-130,41 19-530,-13-6 0,1 3 396,18 15 199,-10 14-243,23-7-12,-5 9-17,18-6-10,8 0 27,8-5-17,15 14-2736,6-9 2753,17 14-220,5-7 204,5 1-6,-9-8-20,-13-7 0,-3 2 115,1 15 90,-9 1 27,-32-4 1,-26-14-17,-13-3-73,7-5 36,7-5 0,1-2 3050,-14-2-3151,16-3 1,2-2-289,-8-11-414,14-12-113,14 0 48,13-20 1,1 29-1,4-10 1</inkml:trace>
  <inkml:trace contextRef="#ctx0" brushRef="#br0" timeOffset="150996">1622 14006 14275,'1'-5'7192,"-1"2"-5176,0 3-1377,-3-63-180,0 41-319,1-14 0,-2 5-22,1 24-107,0 5-6,-1 23-5,-6 20-3,4-10 1,-1 2-374,-2 9 0,-1 3 281,0 0 0,0 0-132,-1 5 0,0 1-176,2 2 0,0-3 100,3-10 1,2-2-1815,2 11 1,4-2 2116,8 6 0,-3-2 0,1-29 0</inkml:trace>
  <inkml:trace contextRef="#ctx0" brushRef="#br0" timeOffset="151543">1455 14369 21657,'24'-33'-84,"11"2"-56,25 17-443,-26 6 1,0 0 467,2-1 0,-2 2 20,18-7-62,3-2 470,-31 8-285,2-2 247,-18 6-286,-9 4 22,-5 1 90,-7 7 515,-7 6-492,-3 6-63,0 3-22,4 1 1,6-1-24,7-2 35,9-4 5,9-5 11,10-5 51,11-5 5,6-11 11,7-7 46,0-11 106,0-7 111,-10-4-3397,-10-1 3398,-14 3-84,-12 6-146,-13 9-62,-11 10-11,-10 8 6,-5 11-28,-1 8-40,5 11-16,5 7-17,7 6-112,9 15-28,6-16-375,11 21-708,12-17-284,-2-14 1,4 0-1808,6-1 1,5-2 2863,11 0 0,0-4 0,7 5 0,1-11 0</inkml:trace>
  <inkml:trace contextRef="#ctx0" brushRef="#br0" timeOffset="152009">2385 14468 20151,'7'-44'1387,"0"0"0,0 4 0,-4 11-1006,-4 24-275,-2 3-94,2 5-1,-1 6 17,-1 10-34,-1 15-5,-5 16-3,4-18 0,-2 2-379,-1 7 0,-2 2 289,-2 6 1,-1 1-85,-2 3 1,0 0-9,-1-2 0,1-1 117,2-10 1,0-2 173,-5 11 129,8-28-78,4-25-135,4-6 39,-1-22-16,4-8 5,1 10 0,0-3 23,1-7 0,2-2-458,1-7 1,2-1 473,1-2 1,1-2 19,4-8 0,1 2-65,-5 19 1,1 2-1,5-9 1,1 3 559,7-1-588,0 4 18,14 2 5,-12 24-51,13-1 1,-4 20 0,3 11-1,2 12-5,-4 10-17,-12 8-16,-20 4 16,-23 1-39,-19-3 155,13-25 0,-3-3-368,-1-1 0,-2-2-1481,-8-3 0,0-3-3958,-13 2 4961,-11-5 0,45-6 0,2 0 0</inkml:trace>
  <inkml:trace contextRef="#ctx0" brushRef="#br0" timeOffset="152443">2789 14377 23999,'33'-14'7,"1"-1"0,0 1 1,-3 2-238,-3 7-27,-2 2-1098,-6 1-4006,-4 2 5361,1 0 0,-7 0 0,-6 0 0</inkml:trace>
  <inkml:trace contextRef="#ctx0" brushRef="#br0" timeOffset="152868">3489 14274 17781,'0'-7'3534,"1"2"-2536,-1 5 178,13-62-885,-10 45-280,5-19 1,-3 10-24,-5 27 24,1 11-1,0 12-129,-5 31-274,-7 5-53,6-28 1,-2 0-637,-4 4 0,-2-1 1081,1 0 0,0-2 0,-5 13 0,1-5 0</inkml:trace>
  <inkml:trace contextRef="#ctx0" brushRef="#br0" timeOffset="153359">3853 14257 21993,'28'-36'48,"0"1"1,-1 5 0,-2 11-54,0 26-52,8 21-27,-17 0-17,3 18 28,-20-2-5592,-10 0 5693,-4-9 1504,-16 5-1291,7-17 162,-12 1 174,7-15 1302,-1-10-1045,6-12-469,6-5-130,8-8-95,15 3-90,2 6 3410,21-1-3432,8 12-23,1-2-5,14 11 0,-11 6 0,1 3-45,7 8-22,-15 5 17,-7 5-17,-21 7-45,-30-3 16,1-15 1,-4-2-495,-7 2 1,-3-2 158,-7 1 0,-1-3 47,8-3 1,-1-1-3975,-22 1 0,0-4 4358,27-4 0,2-1 0,-9 1 0,6-1 0,10-3 0</inkml:trace>
  <inkml:trace contextRef="#ctx0" brushRef="#br0" timeOffset="153752">1148 15023 20309,'58'-7'116,"0"0"0,0 0 0,0 1 0,4-2 0,0 1 0,1 0 0,0 1-1044,-13 1 0,1 0 0,0 0 0,1 1 0,0-1 932,5 1 1,-1-1-1,2 0 1,0 0 0,0 1-272,2 0 1,1-1 0,0 1 0,0 0 0,1 1 263,0-1 1,0 1 0,1 0 0,0 1 0,-1-1-109,0 1 0,1 0 0,-1 1 0,0-1 1,0 1 106,-1 0 1,1 1 0,-1-1-1,-1 1 1,-3 0-3,1 0 0,-3 0 1,0 0-1,2 2-227,-1 0 1,3 0 0,1 1 0,-3 1 0,-5 0-334,2 0 0,-4 2 1,1 0 613,-1 1 0,3 0 0,-2 1 1,-8-1-1,-4 0 0,-6 1 1,7 5-1</inkml:trace>
  <inkml:trace contextRef="#ctx0" brushRef="#br0" timeOffset="161093">5531 14445 17120,'-31'-20'435,"0"0"0,0 1 0,1 6 3,-26 25-332,14-3-17,9 4 1,-1 2 39,-11 9-34,-5 9-67,14-2 23,17 1 5,16-13 173,34 8-150,6-13-1750,2-1 0,4 1 1674,-10-4 0,1 0-1143,8 4 0,-2 0 1146,11 5-45,1 7-6,-18 1 45,-9-4 11,-9 5 2297,-25-9-2247,-15 8 1,-20 0-37,15-12 0,-2-1 1605,-5 0 1,-2-2-1553,-9 0 1,-1-1-297,9-3 1,1-2 237,2-1 0,3-2-99,-10-12-1304,27-31 595,28-14 0,-8 9 1,22 10-1</inkml:trace>
  <inkml:trace contextRef="#ctx0" brushRef="#br0" timeOffset="161702">5896 14494 15698,'1'-3'4380,"1"0"-3887,-2 3-415,-15 38-28,7-6-27,-10 24-12,12-9 6,4-20 28,9 29-6,7-29 67,13 11 79,6-28-73,-4-6 140,8-12 185,0-14-67,-2-8 33,0-12-11,-17 2-190,-8 10 140,-6-1-18,-7 13-251,-3 4-62,-1 6 1,-12 20-18,9-3 6,-11 19-22,11-6 10,0 8-4,9 3 16,4-12-17,11 4-6,7-16 1,11 0 28,22-8 16,-2-11-11,0-3 12,-4-16 49,-14 0 32,-13 5 0,-1-2 86,3-16-28,-6-4-10,-16 14-29,-6 6-95,-1 8 5,-7 1-33,6 11-106,-5-1-185,6 5-269,0 9 101,3-1-1200,4 16-7459,14 9 8270,-2-1 0,3-3 0,-7-16 0</inkml:trace>
  <inkml:trace contextRef="#ctx0" brushRef="#br0" timeOffset="162134">6983 14569 22612,'-54'-31'227,"1"0"1,3 4 0,6 12-155,6 36 322,2 9-395,11-3 140,3 21-219,15-13-15,7 15-153,15-14 46,11-6-208,10-6 129,7-12 118,6-11 167,5-16 85,1-15-173,-29 10 1,-1-2 216,11-16 90,-16 9 0,-1 0 269,2-15-185,0-4-146,-11 19 96,-8 16-79,-2 9-72,0 1 282,-3 12-395,0 8-33,-3 16 22,2-3-199,-1 2 1,-1 3-1247,-7 27-2607,4-13 1,0 0 4068,2-9 0,1-4 0,-2 14 0,6-24 0</inkml:trace>
  <inkml:trace contextRef="#ctx0" brushRef="#br0" timeOffset="162635">7510 14741 16499,'1'-6'5528,"-1"2"-3786,0 4-1680,-3-26-23,0 29-6,-9-3 1,-3 43-34,4-14 0,-2 3-283,-2 4 0,0 0 269,-2 3 0,0 1-17,1-1 0,0 0 6,2-3 0,1-2 30,-6 20 12,8-19 22,5-16-5,2-13-12,1-13 6,1-3 84,1-28 494,4-4-536,3-2 0,1-3-37,-1 15 1,1 0-200,4-21 0,3-1 292,-4 14 0,1 3-45,-1-1 1,2-1 116,6-10 1,2 1-52,10-7-89,-8 19 1,3 2-8,16-2-1,3 13-11,3 13-28,1 11 12,4 16-40,-5 13 6,-7 13 11,-15-4-9,-19-7 1,-4 0 14,-8 2-15,-13 0 1,-4-1 2,-8-7-36,-11-2 0,-4-3-66,15-13 1,0-2-313,-16 4 0,0-4-1300,9-5 1,1-4 1719,-23-5 0,24 0 0,18 2 0</inkml:trace>
  <inkml:trace contextRef="#ctx0" brushRef="#br0" timeOffset="172318">8643 14427 14376,'-1'-56'1418,"0"1"1,0 5 0,-6 10-6496,-15 21 5161,2 12 1476,-18 18-1403,3 17-79,9-4 1,-1 5-51,-4 7 0,1 5-6,-4 7 1,2 3-18,9-13 1,2 1-1,0 1-13,1 1 1,2 0 0,1-1-30,-3 18 1,5-1-215,5-6 0,7-3 136,7-8 0,8-2-76,5-7 1,6-4 1174,7-3 0,5-6-1303,4-3 0,5-5-1423,2-4 0,5-4 1,-4-2 1741,3-1 0,-2-1 0,8-1 0,-8-2 0,-17-2 0</inkml:trace>
  <inkml:trace contextRef="#ctx0" brushRef="#br0" timeOffset="172511">9278 14608 21091,'-19'14'-100,"4"6"-147,7 10 1,2 5-997,-3 28-1832,6-30 0,1-1 1659,0 25 1,1-23 0,1-14 0</inkml:trace>
  <inkml:trace contextRef="#ctx0" brushRef="#br0" timeOffset="172761">9734 14510 12951,'0'-52'1344,"1"0"0,-1 6 0,-1 5 1737,0 4-2745,-2 16 935,2 12-1221,0 10 664,6 15-667,6 15 1,0 5-36,4 13 890,-1-7 0,-2 2-905,-3-5 1,-1 1-617,-2 7 0,-1 3 501,-2-7 0,0 3 1,-2 0-277,-3 2 0,-2 1 0,-2 0-1328,-4 1 1,-1 0 0,-2-1 1315,-1-6 0,-1-2 0,0-3 0,-2 3 0,1-6 1,-6 3-1</inkml:trace>
  <inkml:trace contextRef="#ctx0" brushRef="#br0" timeOffset="174910">10845 14903 20200,'11'-45'704,"0"1"0,-1 4 0,-3 9-486,-4 16-75,-2 11-115,0 15 31,-1 13-53,1 5 10,-2 19 1,-3 0 0,0-12 0,0 1-23,-5 24 1,-1 2 29,4-31 76,1-8 477,3-16-393,0-5 141,7-22-129,4-8-117,2-8 61,10-13-6,1 3-36,-2 11 0,1 1-42,-2 6 0,1 2-11,3-1 0,0 3-6,6 2-11,4 7-11,1 14-23,3 10-22,6 14-84,-8 15-179,-2 10 16,-10-4-814,-8-8 0,0 2-3362,8 16 2532,-10-21 1,2-2 1918,13 15 0,-16-30 0,0-2 0</inkml:trace>
  <inkml:trace contextRef="#ctx0" brushRef="#br0" timeOffset="175177">12099 14906 12713,'1'-6'6665,"0"1"-4935,-1 5-480,-72-40-808,28 40-358,-2-18 0,-1 6 67,10 30 1,6 7-91,-4 3-8,-1 9 1,2 3-620,3 13 538,10-13 0,4 1-9,7-7 1,4 0-42,3-1 0,3-1-90,6 16-174,12-21 0,6-5-638,27 0-342,-9-10 0,3-4-1299,-9-6 0,-2-4 2621,10-3 0,-7-1 0,-18 3 0,-4-1 0</inkml:trace>
  <inkml:trace contextRef="#ctx0" brushRef="#br0" timeOffset="176085">10141 14993 19524,'29'-29'59,"1"0"1,-2 4 0,-1 6-60,6 15-11,-6 13-12,-11 7-10,-14 16-63,-17 10-72,-16 12-155,10-24 1,-2 0 319,-3 1 0,1-1 14,-15 16 3,17-22 0,2 0 31,-12 10-11,7-5 89,8-8 67,19-16-38,13-12-113,3-3 73,32-26-17,-4 1-88,-11 7 1,1-1 87,-6 1 1,-1 0 16,-2 0 0,-3-1-45,-3 1 1,-3 0 212,2-21 17,-13 8-12,-15 7 63,-8 8 100,-3 6 643,1 6-901,8 8-7,5 3-121,5 5-29,3 2 62,7 15-39,4 2-39,10 19-17,5 3-17,4 10-217,-16-24 0,-1 2 116,-4 5 1,-2-1-208,-6 24 325,-24 1 0,-7-4 0,9-18 0,-5 0 0,0-1 0</inkml:trace>
  <inkml:trace contextRef="#ctx0" brushRef="#br0" timeOffset="179419">1396 15903 10276,'0'-4'5881,"0"1"-3646,0 3-1922,-63-29-144,25 23-130,-1-9 0,-3 3 51,7 17 0,2 5-23,-16 8-51,14-4 1,1 2-17,-10 11-16,13 1 16,15-6 44,13-3 40,12-3-5,9-2-12,10 2-45,8 3-27,5 5-18,7 3-61,0 4-33,-3 1 44,-9 2 56,-13-2 23,-11-1 27,-15-1 35,-11 1-1,-15-1-11,-13 0-6,-8-2-5,-4-5-45,2-11-50,15-6-544,2-28-381,24-9-3819,9-25 4794,13 7 0,2 17 0,-3 14 0</inkml:trace>
  <inkml:trace contextRef="#ctx0" brushRef="#br0" timeOffset="216495">1545 16388 15788,'-4'11'4900,"0"-2"-3511,4-9 930,0 0-1899,14 56 23,-9-35-211,3 12 1,0-3 237,-5-19-44,0-4 22,-1-3 34,0-3-90,1-2-84,1-4-101,5-6-45,3-9-110,2-12-52,-1-10 0,-3-15-465,-6 21 0,-1-3 465,-1-7 0,0-3 0,0-7 0,0-1 0,0-2 0,1 0 0,-1 4 0,0 3 0,1 8 0,-1 4 0,0-14 0,-1 26 0,-1 17 0,0 13 0,-2 13 0,-2 22 0,1-6 0,-1 5 61,-1 11 1,-2 4-62,0 10 0,-1 3-419,3-19 1,0 1-1,0-1 419,0 9 0,0 1 0,2-8 0,0 2 0,1-3-348,1-4 1,0 0 347,0 13 0,0-2 0,3 8 0,0-23 639,1-18-639,1-15-1856,0-23 1856,1-1 543,1-30-543,-1-4 0,-1 17 0,-1-3-122,1-3 1,0 0 121,0 0 0,-1 2 0,1 5 0,0 2 0,-1-21 3252,0 15-3252,-3 8 57,0 4-57,-1 2 366,0 2-366,0 5 0,1 5 0,-1 7 0,1 3 0,0 4 0,0 3 0,3 11 0,-1 16-1228,1 8-5627,-6 10 6855,0-11 0,0-14 0,1-11 0</inkml:trace>
  <inkml:trace contextRef="#ctx0" brushRef="#br0" timeOffset="220969">2104 16449 13821,'-8'-8'6923,"2"1"-5488,6 7 788,0 0-1450,-19-12-554,15 9 184,-14-8-34,18 12 253,0 0-342,8 5-224,-2-3 22,13 6 1,1-2-23,9 0-11,3-1-6,-4-2 73,11-3-17,-16-2 28,5-3 56,-13-5-39,-6-5-28,-5-3-22,-2-6-68,-4 4 85,-8-19-57,-3 10-22,-4-6 17,-6 2-6,-8 4-11,-3 3-33,-9 3-7,7 16 40,0 11-33,2 8 10,3 11 18,3 8-23,8-2 5,-1 26-21,9-9 10,5-14 0,2 1-10,2 19-7,10-5 29,11-7-29,15-7 18,13-6-62,13-8-445,-26-13 1,2-2-315,3-3 0,1-3-3423,4-4 1,-1-1 4248,-3-2 0,-3-1 0,11-4 0,-21 3 0</inkml:trace>
  <inkml:trace contextRef="#ctx0" brushRef="#br0" timeOffset="221977">2657 16442 20112,'1'-6'4811,"1"1"-4464,3-25 1,0-5-74,-2 16-112,3-18 1,-1 6-18,-6 29-117,0 4-16,0 13 10,0 16-28,1 23 3,-1-18 1,0 4 13,-1 19 0,-2 2-374,2-18 1,-1 0 364,-1-1 0,-1 2 0,1-3 0,-1-3 1,0-1 8,0 6 1,-1 0-7,2-8 1,0-3 44,-1 13 107,3-21 50,1-16-55,2-17-74,2-12-28,2-18-5,1-16-17,-2 19 0,0-2-43,0-7 0,0-2 29,0-7 0,1-2 8,1-5 0,0 0-526,1-1 1,1 1 497,1 3 1,1 3 19,1 6 0,2 2-325,1 8 1,2 2 304,0 7 1,3 2 11,18-12-17,-7 17 690,10 15-690,-13 19-2086,14 31 2092,-21-5-12,-8-2 0,-5 2 229,-11 20-209,-2-20 0,-4 1-9,-5-1 1,-5-2 2,-3-1 0,-4-2-1056,-11 1 0,-2-3 1067,13-9 1,-1-4-4,-11 4 1,0-5-6,-5-5-50,-3-4 1815,14-15-3271,15-12-6667,25-15 8173,9 0 0,2 10 0,-4 11 0</inkml:trace>
  <inkml:trace contextRef="#ctx0" brushRef="#br0" timeOffset="222301">3432 16386 27550,'-17'-7'453,"4"1"-414,19 1-39,0 1 23,14-8-12,5-1-3397,21-9 3386,-13 5-112,11-4-644,-20 11-3042,3-2 3798,-7 5 0,-8 3 0,-6 2 0</inkml:trace>
  <inkml:trace contextRef="#ctx0" brushRef="#br0" timeOffset="225502">3908 16875 16549,'3'-10'5259,"0"1"-4709,-3 9 2211,0 0-2419,-14 59-163,11-42 123,-5 18 1,3-6 206,9-25 23,2-3-173,5-9-124,4-9 191,10-24-197,0-5-161,-9 12 0,-1-4-649,2-13 0,-2-3 581,-1 2 0,-2-1 0,-3 10 0,0-2 0,-1 2 0,1-10 0,-2 3 0,-3 13 0,0 1 0,-1-4 0,0 4 0,-2 1 0,0-4 0,-1 26 0,0 9 0,0 4 0,0 5 1162,0 2-1162,0 6 0,-1 6 0,-1 5-298,-2 6-2906,2 2-6627,3-2 7819,1-11 0,1-8 0,-1-9 1</inkml:trace>
  <inkml:trace contextRef="#ctx0" brushRef="#br0" timeOffset="228028">4757 16859 24648,'-18'14'1905,"3"-3"-1586,15-17-84,0 1-89,0-3-29,1-1 23,1-2-33,4-4-1,2-4 163,10-22-123,-4 3-57,-4 4 1,0 0 27,-1-18-5,0-9-61,-5 21 23,-2-2-74,-1 12 0,-1-5 0,0 6 0,0 4 0,2 0 0,1 1 0,2 1 0,1 4 0,0 3 0,0 4 0,-2 5 0,-1 1 0,-2 4 0,-1 0 0,0 6 0,0-1 0,-1 5 0,0-2 0,0 1 0,0-2 0,1 2 0,-2-1 0,0 1 0,-2 1 0,0 3 0,-1 1 0,-2 3 0,1 2 0,0 1 0,0 2 0,-1 5 0,3-8 0,-2 7 0,2-11 0,0 4 0,-3 0 0,0 0 0,-2 1 0,0-1 0,0-1 0,2-3 0,1-1 0,1-3 0,2-3 0,1 1 0,-2-4 0,0 5 0,-3-2 0,-1 3 0,-2 0 0,0-1 0,-1 0 0,2-3 0,1-2 0,-1-1 0,3-2 0,-3 0 0,2 0 0,-4 0 0,-4 0 0,-9 0 0,7-1 0,-6-2 0,11 1 0,0-4 0,4 1 0,1-3 0,1 1 0,1 0 0,2 1 0,-2-4 0,2 0 0,-4-10 0,3 8 0,-2-8 0,2 7 0,-1-2 0,2 1 0,1 1 0,1 5 0,0-7 0,0 0 0,0-3 0,0-6 0,0 11 0,1-6 0,0 12 0,1-6 0,2 5 0,1-2 0,1-2 0,0-3 0,-2 5 0,1-5 0,-1 6 0,1-1 0,-1 1 0,1-1 0,-1 3 0,1-1 0,-2 3 0,0-2 0,0 3 0,-1 0 0,-1 3 0,0 0 0,-1 4 0,-1 13-3496,-1 6 3496,2 8 0,1-11 0,1-8 0</inkml:trace>
  <inkml:trace contextRef="#ctx0" brushRef="#br0" timeOffset="232068">5447 16563 14824,'7'-6'4481,"-1"1"-3187,-6 5 974,0 0-1764,-27 9-106,4 0-56,-26 10-79,14-4-151,7-2 179,-2 0-140,14-7 0,-2 1 34,11-5 1,4-2 144,3 0-179,18-6-67,3 1-17,24-8-27,4 3-339,10-2 313,-27 6 0,1 1 2,-1 0 1,1 1-6,25-1 29,-12 2-29,-15 3-11,-15 0 56,-10 2 11,-7 1-17,-8 4 305,-8 4-321,-13 4 5,-10 4-5,-10 3 5,-5 1-5,3 0 5,8-4 6,15-7 61,13-5 23,10-5-51,5-2-33,2-3-11,6-3-23,7-4-11,9-1-56,1 1-1137,30-6-5573,-7 4 6766,14-3 0,-28 7 0,-14 4 0</inkml:trace>
  <inkml:trace contextRef="#ctx0" brushRef="#br0" timeOffset="235868">9487 14699 10970,'0'-4'7534,"0"1"-4829,0 3-2447,-13-31 173,9 23-173,-9-23-135,12 31 34,1 1-39,0 2 246,-2 16-252,-1-3 112,-11 35-3493,0-11 3325,2-8 0,-1-1-22,-5 13-147,-7 12 164,7-11-21,7-14 1,1 0 8,-1 13 12,4-4 156,6-23 17,1-9 420,0-8 2886,0-8-3435,0 0 96,-1-17-107,-1-1 0,0-17-50,0 6 8,0 5 0,2-1-31,-1-5 25,1-3 1,-1 0 52,1-1 7,1-12-46,-1 29 300,1 9-350,0 12 16,1 7-16,0 5 0,0 17 23,-1 8-34,-2 28 27,-2-3-1715,1-23 1,0 0 1698,-2 8 17,2 12-17,2-26-2258,-1 9 2270,1-22 88,0-6 175,0-7 2128,1-25-2286,2-15-38,1-22-43,-1 26 0,1-1-127,2-27 147,-2 13 3402,0-6-3380,-3 31 28,0-9-44,-1 23-51,-2 7 0,-2 16 286,-3 15-302,-2 13-7,-2 9 66,3-8-46,1-9 1,1 0-3,-3 11-6,-2 7-28,2-8 44,3-25 7,0 3-1,2-17-11,0-11 6,-1-9-17,1-3 34,1-30-34,3 2-263,2 11 1,1-2 273,2 4 0,0 0 11,6-27-44,1 13 11,-6 20-90,-2 14-95,-4 21-661,-2 14-2168,-2 18-3259,1 0 5556,-4 7 0,6-28 0,-2-1 0</inkml:trace>
  <inkml:trace contextRef="#ctx0" brushRef="#br0" timeOffset="243078">6922 16664 23343,'3'-49'575,"1"0"0,3 6 0,-9 9-216,-32 20-28,-10 9-231,-4 8-4,-10 12-743,7 15 652,25-9 1,0 0 232,-15 15-232,13-6 0,2 0 10,-2 8-4,-4 13 114,26-18-115,12-12 23,17-1-23,32-2 62,-7-3-79,6-2 1,0-1 11,-3 0 2,3 2 1,-3 1-9,-14-2 11,17 14 22,-44-5-16,-15 3-17,-9 0-1638,-21-3 0,-4-3 1655,-3 1-17,-5 2 0,-4-2-36,21-10 0,0-1 44,-7 2 1,1-1-9,3-2 0,2-2 22,-18 3-50,14-5-16,14-2-634,6-3 2283,11-1-4736,9-3-4042,15-2 7173,8-2 0,-6 2 0,-7 3 0</inkml:trace>
  <inkml:trace contextRef="#ctx0" brushRef="#br0" timeOffset="243694">7207 16900 25270,'12'-39'293,"0"-1"0,-1 4 1,-3 9-177,-5 21-50,-1 3 1,-8 26-40,-9 16-40,1 4 29,-6 17-28,11-20 0,3 7 50,14-7-17,11-11-10,13-10-12,-2-10 39,12-9 6,2-17 5,3-5-5,-21 3 0,-1 0-1,6-11 231,0-12-40,-17 18-17,0-5-55,-11 16-96,-3 8-56,-2 4-11,-2 7 6,1 1 22,0 22-39,3-2-17,7 15 50,8-7-28,9-7 6,10-8 34,2-9-12,10-16 6,-16-4 45,10-17 28,-18-3-51,0-1 141,2-22-34,-14 14-73,2-14-12,-9 15-32,-3 7-29,-4 8-17,-2 9-33,-4 7-51,-1 7-285,1 8-22,4 1-1104,0 14-4330,14 8 5831,11 2 0,-5-7 0,3-13 0</inkml:trace>
  <inkml:trace contextRef="#ctx0" brushRef="#br0" timeOffset="244544">8338 16729 18151,'4'-4'5635,"0"1"-3395,-4 3-2049,-27-25-79,-6 33-6,-23-15-61,10 38-4280,10 6 4235,18-12 849,9 5-821,16-15-6,8 0 40,9-7 44,5-7 34,0-10 3353,-9-1-3040,0-19-150,-10 5-12,0-11-84,-7 8-39,-3 5-56,-2 7-11,0 5-34,-1 5-67,2 3 24,0 4-24,1 5-74,0 8 1,4 12-190,1 9-566,6 8-733,2 2-438,3-4 106,4-11 349,3-15 565,5-16 677,5-11 460,5-12 454,5-5 475,-1-4 371,-3-2 4,-8 1-251,-6 3-230,-9 6-246,-7 7-219,-5 6-196,-4 5-162,-1 3-73,-2 1-39,-3 4-17,-4 9-6,-5 11 1,-3 19-35,8-12 1,0 3-23,-2 9 1,1 2-516,0 6 0,0 2 535,1 5 0,2 0-20,1-2 0,3-1 28,0-4 1,3-3-55,2-8 1,2-4 42,2 12 34,1-24 39,-2-16-22,-2-16-1,-1-11 18,0-18-23,-1-22-114,1 20 0,1-2 105,2-11 1,1 0-3,-1 8 0,2-1 5,4 0 0,3-2 1,-1 4-315,2 2 1,1 1 330,7-15 0,1 2-227,-6 21 1,1 4 215,17-16-160,2 14 144,2 12 1069,2 10-1081,4 14-22,4 16 227,-23-2 1,-2 3-214,-1 5 0,-4 3 8,-3 3 0,-8 1-23,-15 6 1,-7-1-1,-11 12 9,-10-19 0,-6-6-25,7-11 0,-3-4-230,-10 2 1,-2-2-287,0-4 1,1-3-1051,5-4 1,2-4 1604,-19-8 0,30-1 0,17 4 0</inkml:trace>
  <inkml:trace contextRef="#ctx0" brushRef="#br0" timeOffset="244994">9541 16552 27118,'-44'-5'102,"0"0"1,-4 10 0,6 8-108,7 28 16,8-4 0,0 4-512,8-8 1,2 1 461,-3 6 0,3 2 30,5-4 1,5 0-76,8 24-113,24-16-699,26-19-340,-14-19 1,3-5-2742,9-6 1,0-4 3976,-1-1 0,-3-1 0,15-6 0,-26 4 0</inkml:trace>
  <inkml:trace contextRef="#ctx0" brushRef="#br0" timeOffset="245745">10009 16519 26318,'2'-7'554,"-2"6"-509,-19 40-23,6-9 6,0 13-33,6-14 7,-1 7 1,1 2-59,0 8 53,0-10 1,1 0 18,1-3-4,-1-4 88,4-17-16,0-3 6,2-14-45,5-10-34,1-4 67,10-18-38,11-19-10,-11 25 1,1-1-17,-1 0 0,2 1 42,3 0 0,-1 3 95,4-1-106,4-2 11,-12 20-5,-6 10-74,7 17 34,-5-1-27,16 35 16,-14-24-12,4 5 1,1 2-62,6 1-67,14 10-112,-2-23 6,4-12 128,-7-13-89,10-12 17,1-17 179,-8 6 27,-9 1 1,-1-2 56,2-3-45,4-6 50,-6 9 29,-10 11 111,-2-2-111,-7 10-79,-6 3-6,-8 10-5,0 1-6,-8 11-5,2 16-6,2 4 0,1 3-12,15 13 24,1-29-24,17 19-21,14-31 38,-6-2 7,8-10 4,-2-20 7,-15 3 16,17-23 62,-14-2-34,-3-1 6,-4-6-28,-11 16-45,-4 6 5,-2 8-50,-1 8-95,-1 7-1136,-3 15 71,2-2-5175,-4 19 6380,0-8 0,2-2 0,1-7 0</inkml:trace>
  <inkml:trace contextRef="#ctx0" brushRef="#br0" timeOffset="246611">11055 16681 20543,'-2'9'4929,"1"-2"-4207,1-7 247,0 0-734,14-4-139,-9 4-35,10-1 23,-11 5 0,0 0 17,2 0-56,-1-2 50,3 0-67,-4-2 17,6-2-28,-4 1 5,3-2-33,-4 1 22,-1 0 0,-1 0 23,-2 2 5,0-1-39,1 0 17,2-2-17,4-1 5,3-1 7,1 1-18,-1 0 12,3 1-1,-6 1 23,3-1 6,-2 2-6,1-3 0,1-2-28,4-3 28,4-6 11,5-7-17,6-11 29,5-15-552,-16 15 1,0-1 522,0-6 1,-2-3 19,1-12 0,-2 1-23,-6 17 1,-1 1-14,0-8 0,-5 3-6,-8 3 0,-5 1 0,-4 13 0,-1 13 0,4 11 0,3 6 1035,-1 18-1035,1 11 0,0 2-367,-3 17 367,0-2 0,1 2 0,2-20 0,1 0 0,-1 9 0,1 1-261,1-4 0,1 0 261,4-4 0,2-1 0,12 22-145,12-13 145,13-16 0,-4-12 0,0-13 0,1-4-24,21-10-4,-14 1 0,1-3 17,13-13-195,-15-2 1,0-6 199,-13 6 1,-1-2-435,13-15 0,-1-3 468,-10 6 0,-4-1-14,-3 2 1,-2 0-22,-5 2 0,-2 1 7,-5 4 0,-3 0 0,-5 0 0,-2 2 0,-5-9 124,-13 2-124,2 27 669,-7 3-669,-1 14 1003,-1 14-1003,-2 19 0,-1 18 0,17-20 0,1 3-163,2 4 0,2 1 163,2 2 0,4 0 0,4-1 0,4-2-223,3-4 1,3-2-274,6-4 1,3-3-682,2-4 1,2-2-3434,1-4 1,0-2 4609,18 8 0,-18-13 0,-14-9 0</inkml:trace>
  <inkml:trace contextRef="#ctx0" brushRef="#br0" timeOffset="246827">12609 16013 23495,'6'-53'1334,"-1"1"1,0 1 0,0 9-881,-1 21-225,-1 3-139,-2 14-45,2 16 11,3 18 0,5 26-45,-4-17 0,0 4-780,1 8 0,-1 4 748,-3-14 1,-1 2-1,0 1-99,-3 5 1,0 1 0,-3 1-339,-1 4 1,-3 1 0,-3 0-2000,-2 3 0,-3 1 0,-1-2 2457,-1-5 0,0-2 0,0-3 0,-2 2 0,1-6 0,-5 7 0</inkml:trace>
  <inkml:trace contextRef="#ctx0" brushRef="#br0" timeOffset="248160">2324 17950 22744,'-51'-25'343,"1"0"1,4 0-1,5 10-253,9 24 228,-1 9-340,-1 14-6,0 12-6,0 8 123,4 3-100,19-24 0,3-1 47,1 8-53,22 4 162,19-25-145,5-2-9,5-9 1,1-2-363,6 0 382,5 0 0,-2 0 56,-9 3-33,7 5-51,-42 1 23,-26 6 55,-17 4-38,-20 1-245,22-13 0,-1-1 238,-2-1 1,0-1-17,0-2 0,0 0 196,2-2 1,1 0-186,-16 1-162,-2-3-790,27-1-2313,-1 0 3254,29-7 0,-4 4 0,9-4 0</inkml:trace>
  <inkml:trace contextRef="#ctx0" brushRef="#br0" timeOffset="248435">2773 17879 26295,'-14'-13'-11,"4"32"-5666,10 28 5598,-1-9 1,-1 3-306,0 0 0,0 2-157,-1 2 1,1 0-2045,-1-2 0,1-3-2331,2-5 1,0-4 4349,2 7 1,1-21 0,-2-13 0</inkml:trace>
  <inkml:trace contextRef="#ctx0" brushRef="#br0" timeOffset="248979">2819 18175 10780,'-3'-5'9472,"1"0"-5529,2 5-3871,-44-35-38,38 27 61,0-26-78,50 34-17,-7-1 0,3-2-237,-3 0 1,-1-3 250,2-1 0,0-1 8,11-6 1,-1-2 10,-16 5 1,-2-1-20,6-2 0,-6-1 93,-11 0 78,-10 5-17,-11 3-34,-7 3 28,-6 1 41,-4 4 448,-4 6-455,0 4-44,0 7-96,2 1-17,5 1-39,5-2-17,5-1 23,4-5-18,11 3 18,3-7 39,14 2-6,4-8-22,-3-4 89,10-16-11,-19-1 40,3-12-85,-17 2 12,-12 2 123,-10 3-79,-18 9-39,10 8 68,-17 17-119,27 1 35,-11 16-135,14-3 67,0 9 45,6 2-84,9 1 0,8-1 11,4-8-1120,29 5-2430,2-13 2998,-5-6 1,-1-2 0,0-2 0,1-4-1</inkml:trace>
  <inkml:trace contextRef="#ctx0" brushRef="#br0" timeOffset="249484">3915 17928 21170,'-6'-8'3988,"1"3"-3198,5 5 78,0 0-812,-25 10-56,19 1 0,-20 12 0,26 33-503,-1-26 0,-1 3 475,-2 17 0,-2 3-2,-1-11 0,-1 1 1,0-3 23,-2 4 0,0-2-5,-4 14 0,1-4 210,3-7-165,3-5 16,8-25-27,7-26-3133,12-28 3132,-4 4 20,-4 3 0,0-3 241,0-25-255,-4 18 0,-1-3 33,1-12 1,-1 0-9,-1 10 1,0 2-29,-1 2 0,0 3 76,3-16-72,-2 21-29,6-4 5,4 11 12,12 9 3223,-6 10-3257,13 9-2942,-6 14 2953,11 10-368,-13-1 0,-1 0 346,8 11-15,1 8-63,-27-1 78,-19-4-17,-17 15 11,4-30 1,-5-2-98,-4 0 1,-3-2-16,-4-2 1,0-2 934,1-4 0,0-2-2176,5-2 1,2-4 1641,-14-13 1,23 7-1,13-8 1</inkml:trace>
  <inkml:trace contextRef="#ctx0" brushRef="#br0" timeOffset="249861">4359 18180 12467,'-5'2'7275,"1"-1"-4129,4-1-3107,-12-5 532,18 0-711,7-7-484,30-1-1681,-12 4 1,1 1 2304,29-6 0,-21 5 0,-17 4 0</inkml:trace>
  <inkml:trace contextRef="#ctx0" brushRef="#br0" timeOffset="250084">4969 17883 22453,'-9'-3'2576,"2"0"-1943,7 3 331,0 0-942,-30 56-61,19-15-331,-6 5 0,0 3-36,13-13 0,1-3-793,-1 25 1199,6-14 0,2-3 0,-2-13 0,5 18 0</inkml:trace>
  <inkml:trace contextRef="#ctx0" brushRef="#br0" timeOffset="250661">5747 17907 22867,'1'-3'2509,"-1"0"-1713,0 3-706,-26 2-23,3 7-56,-27 5 23,5 5-46,6-2-8,6-6 1,0-1 14,-13 2 30,9-4 0,1 0-14,-1-1 0,7-2 51,18-1-51,8-3 34,-1 4-51,3 3-22,1 4 23,3 9-6,0 5 33,3 7-28,-2 3 40,0 1 16,-2-2-22,-1-7 12,1-9 55,-1-6 73,1-9 39,-1-3-5,0-13-152,0 3 191,4-19-157,-1 15 78,11-19-95,1 13-78,11-7 11,-5 11-45,9 6 1,3 12 44,3 8-12,7 10 1,-7 6-28,-7 2-56,-9 2-124,-30 11 46,-2-13-421,-33 15-778,3-20-803,13-10 0,-1-1 2175,-23 4 0,20-8 0,15-6 0</inkml:trace>
  <inkml:trace contextRef="#ctx0" brushRef="#br0" timeOffset="251227">6159 18328 25359,'27'-27'63,"12"1"-63,16 16-9,-9-3 1,-1 1-782,1-2 792,-4-2 1,-2-1 20,-14-1 252,2-4-281,-32 7 177,-14 1-132,-15 2 101,-8 0 112,0 2 557,7-1-333,9 3-151,9 1-123,8 3-141,5 1-61,3 2 23,8 1-35,10 7 35,15 5-34,13 11-1,6 7-16,-2 7-201,-8 5-314,-15 2-1132,-18 2-229,-12-9 1904,-21 16 0,18-39 0,-6 7 0</inkml:trace>
  <inkml:trace contextRef="#ctx0" brushRef="#br0" timeOffset="251827">7777 18236 13273,'1'-5'8462,"-1"1"-5918,0 4-2304,-7-60-72,-19 43-123,10-13 0,-3 3-11,-22 28 38,-7 11 12,8 5-50,-6 7-28,10 5 10,13-1-21,11-2-6,10-6 11,13-3-12,11-3-10,19-1 33,16-3-25,-4 0 0,2-1 0,-21-3 0,1 1-14,23 6 0,-5 3-22,-21 2 50,0 10-34,-54 2 34,-1-8 11,-7-4 1,-4-2-35,-21 6 12,-1-1-65,13-11 0,-1-2 79,9-6 0,2 0-6,-2-1 0,1-1-221,-23-11-1042,39-4-3808,7-6 4244,16 2 0,2 7 0,2 5 0</inkml:trace>
  <inkml:trace contextRef="#ctx0" brushRef="#br0" timeOffset="252411">8237 18108 26194,'-30'30'174,"1"9"-157,17-8-51,-1 10 29,5-2-46,9-1 62,6-15 23,13 0 50,6-18-22,14-8-23,16-17 39,-9-5-39,-3-3 45,-14 0 51,-14 4 55,-1-8-61,-8 11-84,-5 5 28,-8 17-57,-1 4-21,-6 8 22,3 4-12,-1 5-66,6-1 44,11 2-11,1-8 17,18 3-1,6-8 24,31 0 10,-3-11-312,-22-4 0,-2-2 324,9-9 5,-1-13 67,-20-9-5,-5-1 0,-17-4 33,-14 14-72,-4 9 635,-9-1-635,5 8-56,-10-1-1,13 8-78,-3 3-50,15 6-465,0 6-823,13 4-3882,17 10-12,0-7 5305,15 5 0,-25-15 0,0-1 0</inkml:trace>
  <inkml:trace contextRef="#ctx0" brushRef="#br0" timeOffset="254061">9308 18038 26458,'-46'-24'186,"1"-1"1,5 2 0,1 10-145,7 22 0,3 7-9,-11 1-36,-1 6 1,1 0 7,11-2-10,-15 25-29,45-18 17,2 0-11,19-5-101,29-8 34,-15-7-62,1-2 1,3-3-136,19-9-143,-17-3 0,1-4 454,-9 0 1,-2-2-1,2-5 1,-4-1 31,1-8 117,-6-6 156,-14 6-77,-3 3-141,-5 7 129,-9 14 530,2 7-581,-10 8-88,4 9-57,-4 17-11,6-8-73,0 30-22,3-14 13,1-9 1,0 0-59,-3 16-445,3-11 0,1 0-1140,6 14 1299,0 2-39,13-29 353,-7-27 73,6-11 84,1-16-12,1-5 74,4-11 44,-3 5-3246,6-7 3201,-7 15 433,14-18-185,-19 26 88,6-9-83,-14 16-107,-2 4-135,-3 5 174,-2 1-162,-1 4 3320,-2 3-3387,-1 8 53,0 10-138,0 12 1,1 10-34,3 7-50,2 4 33,1 1 45,0-3 5,-1-4-16,0-13 45,-2 0-12,2-20-55,-1 2 49,2-13 18,-2-3-62,-1-3 84,-3 0-45,0-3 28,-2 2-11,1 0 6,-1 1-28,3-1 5,0 0-11,2-1-17,3 0-17,-1-1 74,0-3-18,1 1 51,2-7-23,1 1-5,2-11 5,2 1-66,1-3 27,-1 6-17,2-5-5,-5 11 33,1-6 23,-3 9-34,-2 3 12,0 3-6,-2 1-12,0-1-22,-2 0-16,1-2 61,1-2 17,5-1-12,-1 1-38,2 1 33,-1 5-23,-2 1 1,-1 1-113,0 1 141,-2 7-28,0-2-12,-2 5-16,1-4-6,1-1 28,1-2-40,1-1 35,4-5 10,-1 1 29,3-2-6,-2 1-45,-1 1 12,-1-1-1,-1 2 6,1-1-11,0-1 11,0 0 0,2-2 61,-1 0-5,1 1-28,-2 2-33,-1 3-18,-3 5-10,-2 5 16,-3 9 34,-1 6-34,0 7 0,0 6 12,0 3-57,1-1 23,3-4 22,3-5 11,1-4-16,1-8-23,1-5 101,0-9 17,0-2-34,-1-4 23,1-13-73,-1-7 78,0-19-22,3-9-12,1-13-337,1 25 1,1 0 317,1-4 0,2 0 30,3 0 1,3 0-23,2 2 1,2 2-15,2 4 1,1 2 22,1 4 0,1 3 8,22-13-50,-2 12-51,-4 12 40,-1 8 38,-2 14-32,-1 9-29,-2 12 691,-7 6-634,-11 4-35,-14-1-16,-19-4 5,-17-3 34,-17-5-6,21-16 1,-2-1 8,-2-1 0,0-2-110,1-2 1,1-3-1053,-25-5-5484,15-9 6643,16-6 0,14 5 0,8 4 0</inkml:trace>
  <inkml:trace contextRef="#ctx0" brushRef="#br0" timeOffset="255021">10530 17868 21178,'8'-61'1058,"0"1"1,-4 7 0,-7 13-634,-6 30-156,-27 33-212,16-1-15,1 4 0,0 6-40,3 7 1,3 2-217,2-9 0,0 3 182,1 9 0,1 4 1,2-4 3,1 17-12,6 4 1,5-3-17,9-16-258,14-6 0,8-7-246,-5-21 0,3-5-814,15 2 0,4-4-1547,-5-10 0,-1-5 2921,-5 0 0,-3-1 0,11-8 0,-22 6 0</inkml:trace>
  <inkml:trace contextRef="#ctx0" brushRef="#br0" timeOffset="255734">11258 18019 24374,'-9'-46'573,"0"-1"0,2 8 1,1 5-93,5 10-397,1 16 0,0-1-28,3 18-56,1 9 6,0 6-79,1 30-5,-4-7 55,-2 11 3,-4-19 1,-1-2 25,-5 12-6,3-17 0,0-2 28,-2-1 28,5-17-40,3-19 24,8-11-1,3-18-11,4 3 28,0 2 0,3-1 33,9-13-19,-6 12 0,1 1 70,13-10-28,-3 11-61,-10 14-40,2 7-17,-9 11-5,5 9-56,-4 12 45,-1 11 10,-2 4 40,0-1 6,1-5-28,2-9 10,-2-11-21,9-8 16,0-13-22,10-9 50,7-18 17,-6 1 17,1-4-12,-12 11 1,-5 6-40,-3 4 6,-3 6-5,0 4-57,0 4 17,-3 2 12,4 4-12,-3 5 6,3 2 11,-1 5 0,-3-3-331,3 7-1181,-4-6-398,2 3 1062,-3-3 0,-3-8 0,0 2 0</inkml:trace>
  <inkml:trace contextRef="#ctx0" brushRef="#br0" timeOffset="256285">11850 17877 16728,'2'-3'7125,"-1"0"-4436,-1 3-2499,4-40-156,-5 31-46,3-25 63,-4 45-51,1 10 45,0 7-6,4 6-34,3 2-10,1-7-34,13 9 27,1-17 12,12 3 0,-4-16 51,-1-15-6,-1-12 44,2-14 46,0-12-343,-3-9 337,-4-6-90,-6 3-17,-8 7 12,-6 12-73,-8 15 5,-3 12-123,-6 14-448,0 12-1378,2 11-5572,6 8 7555,7-4 0,1-11 0,2-9 0</inkml:trace>
  <inkml:trace contextRef="#ctx0" brushRef="#br0" timeOffset="256886">12339 17980 20991,'-4'4'4038,"0"0"-2257,4-4-1377,38-26-4566,-18 12 4218,30-21 73,-14 11 789,5-6-840,-15 10 1,0-3-1149,0-2 1,-1-2 1094,-1-5 0,-3-2 17,0-4 0,-2-3-184,-3-3 1,-3-1 194,-2-1 0,-4 1 921,-2 5 0,-4 2-907,-11-21 40,-9 26-79,-11 22 2944,-5 25-2944,2 16-5,3 18-21,17-19 1,2 1 260,2 5 1,1 2-267,1 1 0,2 2 25,1 0 1,3-1-32,1-2 1,2-1-12,5-4 1,3-2 8,22 19-28,18-15 11,-18-22 0,2-3 28,3-2 0,2-4 25,1-4 0,2-2-25,-1-2 0,-1-3 11,-2-4 1,-1-2 7,-4-4 1,-2-3-46,-4-5 1,-4-4 17,-2-5 0,-4-2-80,-1-7 1,-4-2 95,-2-2 1,-4 0 10,0 2 1,-3 1 5,-3 6 0,-1 2 26,-6-19-17,-3 22-34,1 17 0,3 11 287,3 12-287,2 10 611,1 17-611,3 13 0,1 15-375,-1-25 0,0 1 361,-1 6 0,0 0-59,-1 2 0,-1 1-361,-1 0 1,0 0-1066,0-4 1,0 0 1498,1-1 0,0-4 0,-1 4 0,2-10 0</inkml:trace>
  <inkml:trace contextRef="#ctx0" brushRef="#br0" timeOffset="257119">13494 17058 24861,'-6'-46'900,"1"0"0,0 7 0,3 7-665,6 17-89,9 21-118,0 6 16,14 29-66,-1 16-570,-8-15 0,-1 7 541,-4 7 1,-2 8 0,0-4-890,-1-1 1,-1 0 625,-6-9 1,0 5-1,-2-1 1,-2-7-511,-2-4 1,-4-1 823,-3 9 0,-3 5 0,2-9 0,-3 5 0,2-14 0,0-1 0</inkml:trace>
  <inkml:trace contextRef="#ctx0" brushRef="#br0" timeOffset="261602">25461 4414 11463,'-6'0'2767,"1"0"-3372,5 0-279,22-44-3290,16 20 4174,-11-5 0,0 2 0,13 12 0,-16 5 0</inkml:trace>
  <inkml:trace contextRef="#ctx0" brushRef="#br0" timeOffset="261778">26386 3973 11462,'0'-6'1492,"0"1"-1465,0 5-1342,97-56 928,-59 43 1,1 1 0,17-19 0,-2 3 0,-1 16-1</inkml:trace>
  <inkml:trace contextRef="#ctx0" brushRef="#br0" timeOffset="261969">27732 3831 12831,'33'17'-1285,"0"0"0,5 1 0,1-4 1286,-4-6 0,-1-3 0,14 4 0,-19-4 0</inkml:trace>
  <inkml:trace contextRef="#ctx0" brushRef="#br0" timeOffset="262160">28927 4243 16762,'11'51'-161,"-1"1"1,6 3 0,3-6-208,-1-22 0,3-3-536,6 9 1,1-2-64,16 12-2400,-6-7 1,-2-1 3366,0-3 0,-11-8 0,-4-4 1,-12-12-1</inkml:trace>
  <inkml:trace contextRef="#ctx0" brushRef="#br0" timeOffset="262328">29425 6149 7660,'14'45'263,"-1"0"0,0 2 1,-3-2-2975,-7 14 1296,0-14 0,-3-6 0,0-32 0</inkml:trace>
  <inkml:trace contextRef="#ctx0" brushRef="#br0" timeOffset="262520">29437 6987 13961,'-41'37'38,"-1"0"0,0 0 0,4-3 0,1-1 0,7-6-1337,-4 1 287,12-5 1012,0 3 0,16-16 0,-4 3 0</inkml:trace>
  <inkml:trace contextRef="#ctx0" brushRef="#br0" timeOffset="263329">25526 4727 10724,'3'7'-1854,"0"-2"1327,-10 32 1,-5 10-1552,0 6 2078,-1 6 0,1-4 0,6-26 0,4-18 0</inkml:trace>
  <inkml:trace contextRef="#ctx0" brushRef="#br0" timeOffset="263796">25462 6332 12701,'-17'58'476,"0"0"0,1-4 0,4-6-582,4-2-269,8-1-185,8 1-191,8-3-5,3 1 0,5 14 610,-12-21 34,-1 11 62,-10-13 72,-2 4 6,0 10-17,0-1 45,1-7-28,8-2-11,5-5 0,8 1-79,8-1-178,7 4-460,7 5-205,-20-18 0,0 0-168,0 1 1,0 2 871,-1 0 0,0 0 201,-1-1 0,0-1 0,20 18 0,0-16 0,0-12 0,2-13 0,4-10 0,5-4 1523,6-3 572,2 0 252,-2 5-919,-6 4-3436,-4 9 1818,-24 0-2219,-2 8 2409,-20-7 0,-1 0 0,0-3 0</inkml:trace>
  <inkml:trace contextRef="#ctx0" brushRef="#br0" timeOffset="268001">27241 2515 10631,'-62'-4'2332,"-1"0"0,10 2 0,10-3-965,17-8-164,16-2-957,8-1-177,8 0 15,37-5-84,-10 10-9,6 1 1,5 0-584,-5 4 1,3 1 585,3 0 0,5 0 1,0 1 5,-5 1 0,0-1 0,-1 1 0,1 1 0,-1-1 0,-1 0 5,16 0 1,-4-1 5,-11 1 0,-3-1 3,-7 1 0,-2-1 171,22-6-173,-48 1 74,-15-4-63,-8 2 55,-28-5 70,-4 1-32,12 4 0,-1-2 124,-21-7-23,8 1 565,19-1-502,20 11 1321,-2-10-1505,14 9-33,2-2 181,11 3 695,5 5 144,3 0-262,13 7-126,14 12-161,8 8-518,-20-5 0,0 4 165,-3 1 1,-2 3-245,0 3 0,-3 4-701,-4 4 0,-6 2-1376,-7 6 1,-10 1-2777,-12 2 1,-7-2 3530,3-10 1,-3-3 0,-19 12 0,25-32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8T16:17:33.480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5349 1214 27061,'3'-51'678,"0"0"0,-2 2 0,-2 8-1378,-5 18-176,-3 5 149,2 11 332,-9 56 359,6 0-2206,0 11 0,1 3 1656,4-24 0,2-1-116,-1 23 0,2 1-1090,1-18 1,1-1-3125,1 8 1,1-2 4450,-1-14 1,0-3-1,2 5 1,-2-28 0</inkml:trace>
  <inkml:trace contextRef="#ctx0" brushRef="#br0" timeOffset="358">5265 785 13545,'-40'-44'1099,"0"-1"1,2 5 0,-1 15-517,0 37 0,1 11-687,9-8 0,1 4 406,-5 8 1,-2 5-1,1 4-989,-3 11 1,2 4 0,0 0 727,5-10 0,1 0 1,0 4-26,0 5 1,-2 5 0,2 2 0,6-3-298,5-3 0,5-1 1,2 2 248,-1 9 0,2 3 0,8-1-194,9-15 0,5 1 0,4-2 0,2-4 168,9 3 0,4-5 0,3-2 26,1-3 0,4-3 1,3-6-42,10-9 0,5-8 0,0-3-306,-4-5 1,1-3 0,2-3 362,-4 1 1,3-3-1,1-1 1,1-5 82,-7-1 0,2-2 0,0-4 1,-2-1-1,-1-2 143,6-9 0,-2-4 0,-3-1 0,-1 0-136,-6 5 0,-2 1 0,-2-2 1,-5-2 3,1-8 0,-6-3 1,-6 1 414,-6-12 0,-8-1-415,-2 14 1,-3 0-1,-1-3-15,0-10 1,-3-4 0,-4 0 41,-5 8 0,-3-1 0,-2 1 0,0 4-64,0 0 0,1 3 0,-6 1-28,-12-9 0,-6 1 0,-3 10 200,-8 12 1,-4 8-732,8 5 1,-3 2 0,-1 6 517,-8 7 0,-1 6 0,6-1 0,4-1 0,5 2 0,1 7 0,-1 0 0</inkml:trace>
  <inkml:trace contextRef="#ctx0" brushRef="#br0" timeOffset="1294">4897 2138 17624,'0'-4'3350,"0"1"-2628,0 3-671,-58 36-734,36-12 1,-1 3 678,-14 10 0,-7 6 1,4 1-547,10-5 1,3 2-1,0-1 510,-1 0 1,0 1 0,0 0-81,0 1 1,1 1 0,1-3-133,-3 6 0,2-2-529,-2 6 0,2-3-178,-2 6-4132,42-40 1703,24-42 2514,-4 2 0,2-5-59,2-9 1,1-3 1303,-12 10 1,0-2 0,-1 0 34,5-8 0,-1-3 949,-3-1 0,1-5 1,-4 3 229,1-1 0,-2 1-1145,-4 10 1,0-2 0,0 2 894,4-13 1,-2 5 170,3-4-1167,-7 19 0,0 3 98,7 2-107,2 14-179,-4 11 135,11 15-101,3 15-135,-1 4 1,3 5 759,0 2 0,1 3-831,-3-4 1,1 2-1,-2-2-32,4 5 0,2 0-283,-8-10 0,4 2 0,1 0 0,-2-3-1315,1-2 0,-2-1 1,2 0 1650,9 8 0,3 2 0,-6-6 0,-6-6 0,-5-4 0,3 2 0</inkml:trace>
  <inkml:trace contextRef="#ctx0" brushRef="#br0" timeOffset="2016">4193 3204 16588,'3'5'3104,"0"0"-421,-3-5-2454,1 4-61,-1 0 319,-11 14-291,-8 1-28,-19 9 23,-7-5 83,-6-7-78,11-8 431,-8-11-375,26-12-123,-1-13-73,31-10-10,18-3-24,16 3-290,8 9 290,2 12-22,-2 9 0,-3 15-17,-6 11 1,-13 31 27,-18-9-23,-14-1 1,-8 2-467,-7-5 0,-6 1 474,3-3 0,-3 3 1,0-2-9,-7 9 1,-3 1-2,-1-1 0,-3 3 0,2-4 18,-1-5 1,1-2 2,-7 10 1,-1-5-35,7-19 1,3-8 92,-1-11 6,-4-12-45,32-19-6,25-13 29,19-6-35,13 21 1,16 1 0,-5 4-40,-11 4 1,2 1-233,-6 4 1,7 0-1,-2 1 1,-8 6 57,-5 8 1,-4 3-593,23 9 75,-12 4-2053,-13-1-2190,-14-6 4957,-8-6 0,-8-5 0,-1-2 0</inkml:trace>
  <inkml:trace contextRef="#ctx0" brushRef="#br0" timeOffset="2357">4199 3202 12533,'-40'-37'1778,"0"1"1,0-1-1,-3-4 1,-2 8-1518,4 19 0,-4 7 1,1 6-1072,-8 9 0,-1 8 987,9-3 0,-3 4 1,1 3-591,-1 6 1,1 3 0,2 4 492,-1 5 1,1 3-1,3 3-36,10-7 1,1 1 0,1 1 0,2 2-19,0 3 1,2 2 0,2 0 0,1 2-23,2 0 0,2 1 0,2 1 0,4 2-48,2 8 1,4 4 0,3-1 0,1-5 5,1-1 1,3-5 0,5 1-17,5-3 1,4 2 0,5-3-1,4-10-34,8-11 0,5-8 0,4-3 20,14 2 1,5-3 0,3-7 4,-10-8 0,2-5 0,2-4 0,-1-1-316,-7-1 0,0-2 0,0-2 0,1-1 0,-1-1 361,2-2 0,0-2 0,0-2 0,-1 0 0,-3 1-237,2-1 0,-2 1 0,-2-2 1,2-3 262,1-3 1,1-3 0,0-2 0,-2 0 0,-6 2 21,4-9 0,-6 1 0,0-2-16,-3 7 0,2-1 0,-2-1 0,-5-3 63,-8-3 1,-4-4 0,-4 1 0,-2 2 56,-1-17 1,-5-1-21,-2 6 0,-3-4 0,-5 4 37,-11-6 0,-8 6 102,-8 7 0,-7 5-189,-6 7 1,-5 7-34,-4 7 0,-2 5 359,0 6 1,-1 4-840,3 5 1,2 4-3313,7 4 0,3 3 3732,-17 10 1,28-3 0,16-6 0</inkml:trace>
  <inkml:trace contextRef="#ctx0" brushRef="#br0" timeOffset="3708">6075 3016 18184,'0'-3'3854,"0"0"-2997,0 3-834,28-39-29,-5 28 3,2-10 1,2 3 2,16 16-17,3 4-3442,-4 6 3459,-18-2 33,-8 8 6,-17-4 29,-7 3-35,1-2 51,-13 3 118,7-8 3251,-1 1-3352,7-5-39,4-3-29,2-2-27,1 0 11,0-2 0,0 3-1,0-1-38,0 2 11,-4 1 0,0 3 22,-6 0 0,-1 4-11,-2 2-11,3-2 11,1 1 39,6-5 101,1-1 269,1-2-342,0 1 28,-1-3 48,-1-3-19,1-5-31,2 1 71,18-14 78,4 10 30,18-7-11,1 11-58,14 7-55,-8 11-15,-3 3-83,-13 17-137,-19 8 1,-15 1 1,-5 1-679,-10 20 733,-4-21 1,-7 4 0,2-5-414,5-10 0,0-2 475,-22 22 1,0-3 98,-2-3 34,-1-1 106,19-18-7,16-12-77,18-18-139,4-1 8,23-16-3,7 3-159,-3 5 0,3-1-5,-2 2 1,0 1-474,1 0 0,1 0 449,4 0 0,0 0-77,-3 3 0,0-1-139,12-3 0,2-1-715,5-4 1,-3-1-115,-14 2 1,-4-1-470,-2-6 1,-7-1-771,-9-13-3506,-17-22 4523,-11 32 0,-4-1 1425,-4-11 1,-7-3 258,-3 7 0,-5 0 0,0 2 669,-2-4 1,-3 3 516,-10 1 1,-6 1-1,4 6-1203,14 13 1,-2 3 491,-7-2 0,-5 2 0,0 4-347,-15 8 0,1 7-94,19 0 1,-1 2-1,1 1-175,-19 4 0,1 8-110,15 7 0,1 7 1,6-1 55,5-3 0,2 4 19,-1 5 0,-4 9 0,2 2 1,4-2-58,7-1 1,4-1-1,0 2-43,-6 7 1,0 2 0,4 3-5,9-6 1,2 3-1,4-1 1,4-4-2,4-3 0,4-4 0,1 2 3,-3 10 1,1 1 0,10-6 1,17-6 1,10-5 0,9-10-6,3-15 0,9-8 0,2-6 0,0 2 12,-13 1 0,0 0 1,0-1-1,2-2 0,1-3-85,1-4 1,4-3-1,1-1 1,-1-3-1,-3 0 1,-5-1 91,2 0 1,-6-2-1,-1-2 1,2-5 112,3-6 0,4-6 0,-1-3 1,-4-1-1,-7 1-342,-3-4 0,-8 0 1,2-2 235,3 1 1,2-3-1,-2 0 1,-11 2 9,-6-13 1,-13-2 231,-6 9 1,-5-3 0,-3 1-245,-3 8 0,-2 0 0,-1 0-13,0-8 1,0-1-1,-8 3 7,-16 0 1,-9 3 0,-1 7-62,8 15 0,0 4 0,-3 0-15,-5-5 0,-3-1 1,-3 6-417,4 9 1,-4 5-1,0 2 1,2 2 473,-5 4 0,2 2 0,1 0 0,2-3 0,1 0 0,4 1 0,-1 6 0,0-1 0</inkml:trace>
  <inkml:trace contextRef="#ctx0" brushRef="#br0" timeOffset="4500">3308 4626 21640,'-52'23'125,"1"0"0,-1 6 0,7 5-117,18 3 1,3 5-1158,-3 3 1,-2 5-1,1-3 1127,-3 7 0,0 0-18,2-4 1,-2 4 0,2-3 46,7-12 1,1-2 0,1-1-336,-3 7 0,3-3 417,-2 7-3931,24-29 207,21-34 1691,22-25 1927,-14 8 0,1-5 1108,4-7 1,1-6-321,-7 5 0,0-4 1,-2 2-597,2-4 1,-1 0 537,-4 3 0,0-4 1,-2 5 269,-2 3 0,0 2-1375,7-14 0,-2 4 604,-9 19 1,0 2 76,0 0 0,1 6 58,2 7-56,8 4-78,6 15-51,10 15-55,10 15-90,-5 1-192,-3 1 1,3 3 174,-10-7 0,1 1-8,-2-1 1,4 2-1,-2 0-67,-4-3 1,-2-1-1,1 1-489,-1-1 0,0 1 0,0 0-4352,14 12 1,-4-2 4436,-11-10 0,-4-2 0,9 8 0,-28-24 0</inkml:trace>
  <inkml:trace contextRef="#ctx0" brushRef="#br0" timeOffset="5250">2455 5917 16824,'-4'-4'4447,"1"1"-3063,3 3-1244,-41-63-90,40 37-25,-16-13 0,8 3 20,40 19-39,10 7-6,-5 6 0,-4 9 0,-1 5-6,11 9-5,-13-2 0,-2 2-23,4 20-11,-13 3 40,-17 4 10,-17 0 12,-15-1 6,-13-5 27,-3-6-11,10-12 140,-6-6 17,20-11 73,-7-6 0,15-6-51,6-8-111,7-2-51,11-2-28,10 1 0,13 1-11,9 5-23,8 5 17,5 12-22,1 8-6,-1 14-5,-14 15 13,-27-6 1,-8 2-3,-9-2 0,-6 0-6,0 2 0,-6-1-379,-12-2 0,-5-4 345,5-7 1,-2-2-99,-7 3 1,-1-2-182,2-6 0,0-4-290,4-5 1,1-5-2029,-22-16-3626,13-25 6274,15-12 0,12 13 0,9 11 0</inkml:trace>
  <inkml:trace contextRef="#ctx0" brushRef="#br0" timeOffset="5624">2490 5611 15199,'-17'-51'1870,"1"-1"1,-3 5 0,-8 15-1420,-18 34 0,-6 14-1081,1 0 1,0 5 759,7 0 1,-1 3 0,1 5-32,-3 9 0,1 5 0,3 4-84,10-7 1,2 4-1,1 2 1,1 0-480,1 3 0,0 0 0,3 2 0,2 0 448,3 3 1,2 1 0,2 1-1,4-3-12,1 8 0,4-1 0,6 0-9,4-12 1,2 0 0,4 0 0,5-4-17,10 6 1,8-3 0,3-5 11,4-3 0,5-4 0,4-8-199,8-9 1,4-8 0,1-6 226,-3-8 0,-1-7 0,0-4-649,1-2 0,0-5 1,-2-3 676,-1-3 0,-3-4 0,-1-3 13,-4-2 0,-2-2 0,-3-2 14,-4 0 1,-2-3 0,-4-4 6,-9 4 0,-1-3 0,-3-2 0,-3 1-10,1-9 0,-4 0 0,-2-1-14,0 2 1,-3-1 0,-4 1 32,-6 3 0,-3 2 0,-4 3 98,-5-4 1,-6 4 25,-9-7 0,-6 4-39,-5 12 0,-6 7 311,-2 9 0,-2 6-418,-1 7 1,0 6-63,-2 10 1,2 5-45,17-3 0,4 4-317,-3 12 1,7 7-1558,16-1 1,6 2 1943,-1 6 0,1-1 0,3 15 0,3-20 0</inkml:trace>
  <inkml:trace contextRef="#ctx0" brushRef="#br0" timeOffset="6569">4178 5860 14740,'17'-58'2442,"-1"-1"0,-3 17 0,-2 2-1924,-5 6 1,-3 5 293,0 0-191,-2 2-274,0 13-296,-1 8-46,-3 13 51,-10 44-3436,2-14 3377,3-2 0,-1 4-31,-1 7 1,0 0-419,2-3 0,0 0 457,-2 8 1,2 1-228,4 0 0,3-5 228,6-5-1783,17 14 1822,-5-46 1803,32-30-1797,-23-3 30,9-16 0,0-4-30,-3-1 27,-1 0 1,0-1 413,-14 16 1,0 0-359,5-8 1,-1 1 100,6-10 439,-8 12-646,-15 27 3318,-4 12-3335,-2 3 201,-10 34-240,1 3 17,0 0 0,1 1-417,-3 15 355,6-14 1,1 1-66,4-12 1,1-2-194,7 12 1,3-3 67,6 14-342,12-33 0,3-9 163,2-17 44,0-6 0,1-8 0,-4-14 1,-3-5-107,0-4 1,-2-2 503,1-1 0,-4-4 22,-9 2 0,-3-5 1,-2 3-778,-1-10 0,-2 1 781,0 12 0,1-2 0,-3-1 110,-4-6 1,-2-1 0,-1 6-56,0 10 0,-3 0 31,-3-6 0,-3-3 0,-6 5-124,-21-1 1,-7 8 145,-6 1 1,-2 5-90,17 10 0,0 2 0,-3 7 24,-15 10 0,-3 8 0,3 5-575,12 1 0,4 3 0,-2 1 524,-7 2 1,-3 1 0,2 7 7,8 4 1,-1 6 0,3 3-1,4-1-488,1 4 0,4 1 0,0 1 459,2-6 0,-1 1 0,1 1 1,4 1-7,4 1 1,2 2 0,3 0-1,2 1 60,3 0 0,3 2 0,2 0 0,2-1-81,0 0 1,1 0-1,2 0 1,3 0-56,2 3 0,2 1 1,4-2-1,4-4 34,9-2 1,5-4 0,7-6-94,16-2 1,9-7-1,-1-4 80,-15-6 1,-1-3 0,5-4-68,6-5 0,6-4 0,0-3 1,-7-2 90,7-4 1,-1-6 25,-4-4 0,7-4 0,0-4 0,-5 1 31,-4-3 0,-5-2 0,1-3 235,1 0 0,3-3 0,-2-3 1,-5 0-220,-10 4 1,-5-2-1,-2 0 1,-2-1-389,6-15 0,-4-2 1,-3 0 378,-3-2 0,-4-1 0,-2 0 17,-4 0 0,-3 1 1,-2 2-5,-1 11 0,-2 3 1,-4-1 64,-7-8 1,-7-2 0,-4 8 588,-8 6 0,-8 6-676,1 4 0,-4 1 0,0 6 210,-6 6 0,-4 8-358,0 9 1,-5 6 0,4 2-941,2 3 0,2 4 1073,4 1 0,-2 3 0,6-2 0,-10 12 0,22-2 0</inkml:trace>
  <inkml:trace contextRef="#ctx0" brushRef="#br0" timeOffset="7299">7009 4001 16079,'10'-58'2173,"0"0"0,-1 6 1,-5 11-1721,-9 25-341,-3 10-89,-4 17-1,-4 19 0,-7 25-596,8-16 1,-1 1 573,2-4 0,0 0-6,-5 15 1,-2 4-10,2-9 0,-3 2 0,2-3 15,-1 3 0,0 0 22,0-4 1,-1 2-1,2-10 258,-4-8 172,4-6-54,3-35-236,12-18-78,1-12 48,11-1 0,5-3-396,0 8 1,1-1 349,9-19 1,2 0-153,-1 9 0,2 3 152,-1 4 1,2 2-17,-3 7 1,1 3-142,-2 6 0,0 4 127,18-6-5,3 13-46,5 21 1,8 18-15,-24-2 1,-1 5-456,3 6 0,1 3 301,3 7 1,-1 1-82,-6-7 1,1 1-1404,2 3 0,3 3 1,-1-2 1580,-6-8 1,0-2 0,-1 0 0,12 15-1,-3-4 1,-12-15 0,1 0 0</inkml:trace>
  <inkml:trace contextRef="#ctx0" brushRef="#br0" timeOffset="8249">6597 5424 18016,'1'-56'1606,"0"0"0,0 7 0,0 4-733,2-13-279,-2 22-376,-1 17-251,-1 12 38,-1 39 7,-2-8-12,-1 31 2,1-24 1,-1 2-338,-1 4 1,0 2 328,-2 11 1,0 1-4,1-1 1,0-1 11,1-6 0,2-2-3,1-6 0,1-4-6,4 11 74,4-20 49,7-18-27,11-21-9,-2-6 0,2-2 26,11-14 148,-7 6 0,-1-1-58,5-6-12,5-6-51,-10 15-72,-11 13-40,-9 14 23,-5 16-23,-4 16-22,-2 19 11,-2 13-19,3-26 0,1 0-106,-1 4 0,2-1-34,2 2 0,3 0-133,0-1 1,1-2-159,2-3 1,2-4-670,8 11-422,-3-24-396,-3-28-69,-3-22 657,-1-24 1201,-4 20 0,-2-3 428,0-21 0,0-2-260,0 19 0,-1-1 303,-1 0 0,1-3 0,-2 4 282,-2-2 1,-2 2 46,-4-10 1,-4 0-146,-4 5 0,-5 3-137,-3 5 1,-6 5-63,-3 5 0,-3 6-67,-2 6 0,-2 5-101,0 6 0,-1 6-81,1 6 0,2 6-42,-1 6 0,0 8-17,8 5 0,-1 5 1,2 2-1,3 1 0,1 2 1,0 1-365,0 2 1,1 0 0,1 2 357,3 6 1,1 3 0,3 0-8,5-7 0,1 1 0,2 4-35,1 5 1,1 6 0,2 1 0,1-5-2,0-2 1,1-4 0,6 4-109,6 5 0,5 5 1,4-3-1,0-10 48,6-8 0,6-5 6,10 2 1,8 1 0,2-12 44,-7-18 0,2-8 1,1-4 44,11-1 0,3-4 0,0-4-381,-1-6 0,0-4 0,-3-5 435,-2-4 0,-2-4 1,-3-3 14,-4-1 0,-3-3 0,-3-3-7,-4 0 0,-3-2 0,-4-1-31,-2-1 1,-4-1 0,-2-2-12,-3 1 1,-1-2 0,-3-1 26,-1-9 0,-3-2 0,-1 3-6,1-1 0,-5 0 37,-5 5 1,-4-3 0,-2 9-44,-9-6-25,-5 13 1,-5 5-26,-17 11-148,7 14 0,-1 3-160,-15 5-804,17 7 1,2 5 1128,-4 17 0,10-9 0,10 2 0</inkml:trace>
  <inkml:trace contextRef="#ctx0" brushRef="#br0" timeOffset="8941">8124 5006 14460,'-5'-3'4385,"-9"-25"1,0-6-4044,7 11-135,-7-16 0,4 0-27,16 14-108,7-5-21,13 5-12,25 4-39,-9 10 5,-4 6 1,-1 4-11,5 5-12,8 10 0,0 5-5,-6 3-34,0 12 0,-6 4 33,-23-5 12,-12 7 0,-9 2 22,-11-12 0,-6-1-244,3 1 1,-1-2 249,-3-4 0,-2-3 167,-18 2 46,14-12-107,-6 1 118,19-17-67,9-6-18,2-5 417,5-3-534,12-4-28,5 5 0,17 0-11,-5 9 6,20 4-15,-16 6 1,1 3-233,0 1 0,1 1 238,-1 1 0,-2 2-42,15 19-28,-31 13-95,-19 5-1778,-18-9 1,-8-3 1469,-18 7 112,15-16 0,-3-3-2308,-2-8 0,2-3-1758,-11 1 4039,7-4 0,4-3 1,15-5-1,1 0 0</inkml:trace>
  <inkml:trace contextRef="#ctx0" brushRef="#br0" timeOffset="9283">8273 4628 17339,'-21'-48'1564,"1"1"1,-1 5-1,-5 13-1300,-30 36-1272,4 10 1243,1 17 1,-1 6-164,23-16 1,-1 4-17,1 5 0,-5 8 0,-2 4 0,2-1 0,5-6-1202,-4 12 0,3 2 1141,7-12 1,-4 7-1,1 2 1,2 1 0,7-4-24,2 15 0,8-1 0,1-3 14,0-7 1,0-2 0,4 0-2,1 5 0,4 0 1,9-5-208,11-9 1,9-5 0,4-4 196,-1-6 1,3-3 0,5-2-18,3 0 0,4 0 0,3-2 0,0-5-470,2-7 0,2-5 0,-1-3 0,-2-1 501,9 0 0,-1-1 0,3-6 22,-12-3 0,5-2 0,0-4 0,-2 0 1,-5-1-259,7-6 1,-6-1 0,1-4 321,-1 1 1,4-3 0,-3-3-1,-8 0 97,-7-6 1,-8-1-1,-5-2-127,-7-1 0,-5-1 0,-5 1-20,-1-9 0,-11-1-227,-11 1 1,-9-2 0,-1 7 212,2 9 1,-6 3-42,-7 1 1,-7-3-1,-5 2 1,2 8-243,-1 8 0,0 7 1,-3 1-2187,-3-1 0,-4 0 1,-1 1-1,6 4 1748,2 3 0,4 2 1,2 3-1,-9 1 0,10 2 1,15 0-1</inkml:trace>
  <inkml:trace contextRef="#ctx0" brushRef="#br0" timeOffset="11057">1073 8425 18616,'-5'-4'2660,"1"1"-2189,4 3-124,-64-11-89,32 18-185,-10-6 0,1 3-17,10 24-34,10 3-22,9 1 6,16 0 5,13 2-28,13 1 23,11 6-291,-18-19 1,1 0 278,1 1 1,-1 0-234,22 20 239,-13-4 11,-12-4 28,-22-4-3062,-32-1 3068,2-11 64,-1-7 1,-3-3-71,-21 2-8,20-4 0,-2-1-14,3-1 0,0 0-45,-24 0-73,16-6-1076,20-6-2883,17-5 3509,13-1 0,-3 6 0,-1 4 1</inkml:trace>
  <inkml:trace contextRef="#ctx0" brushRef="#br0" timeOffset="11300">1581 8525 13753,'1'-8'4050,"1"1"-974,-2 7-2566,1-60 752,-4 45-1206,0-41 529,-8 71-574,-2 18-11,-3 22 5,8-18 1,-1 3 611,0 7 0,0 1-634,0 6 1,0 0-635,1 3 0,1 1 169,1-3 1,3-1-469,5-4 1,3-3-1014,2-7 0,5-4 1963,19 16 0,-11-27 0,-3-13 0</inkml:trace>
  <inkml:trace contextRef="#ctx0" brushRef="#br0" timeOffset="12266">1476 8975 12174,'-5'-5'7730,"1"0"-5994,4 5-979,0 0-673,-58-48-62,53 35-38,-32-37 55,97 46-62,-18 1 1,2-1 25,3 1 0,2-2-217,1 0 1,-1-2 227,-11 0 0,-2-1 8,-4-1 1,-1-2 7,22-15 48,-23 8 90,-9-5 0,-18 13-50,-6 0-46,-6 6 512,-15 14-545,6 0 122,-13 17-122,12-2-6,-2 8-38,9 3-18,14-9 35,5-5 16,17-12 11,6-8 50,13-8 46,14-16-29,-12-5-27,-5-4 105,-21-4-3335,-15-5 3202,-4 7 145,-15-11 61,-19 20-117,-5 5-56,-2 6 28,0 17-50,9 11-39,-6 14-4,18-3 1,3 3-48,-3 26-22,5 1-57,20 1-296,10-9-208,8-12 1,3 0 11,15 11-631,10-17 1,4-5 2809,-1-12-2513,0-5 0,0-6 157,-20-8 1,-1-4-835,13-6 1,-1-4 2146,-12 1 1,-3-3 268,1-5 1,-6 0-1124,-3-9 1862,-7-6-105,-10 13 21,0-5-381,-3 13-699,-3 7 2447,0 9-2811,-1 8 1906,-1 8-1912,-4 14 0,-7 32-5,2-10-1688,-1 9 0,0 1 1676,0 3 4,4-20 0,-1 5 0,2-2-161,0 2 0,1-1 169,-2 15 0,1-2-4,2-17 1,1-4 64,-2 18-16,4-41-28,0-24 5,1-28 0,0-15-17,2-8 0,3 22 1,1-1 2,1 2 0,2-2-1,2 1 0,1-4 0,0 3-5,0-2 1,2 1 10,7-20 1,2 4 30,2 4 1448,-6 18 1,2 3-1488,16-6-2837,-6 15 2826,11 7-594,11 18 577,-15 3 11,14 20-10,-35 6 166,-3 0-150,-16 13 33,-32 2-30,14-23 0,-3 0 1424,-8 2 0,-3-3-1511,-23 1-100,16-11-242,5-10 426,19-12 0,5 6 0,8-5 0</inkml:trace>
  <inkml:trace contextRef="#ctx0" brushRef="#br0" timeOffset="12633">3405 8527 24816,'15'-38'414,"1"0"1,-1-1 0,-5 17-365,-10 24-27,-5 21 5,-3 12-28,2-5 0,-2 3-62,-3 14 1,-1 4-1959,0 10 1,1 1 1310,1-4 0,1-3 1,2-11-1,3-7 1,2-5-1</inkml:trace>
  <inkml:trace contextRef="#ctx0" brushRef="#br0" timeOffset="13027">1376 10073 12673,'-47'10'720,"-1"1"1,0-1 0,0 0 0,-9 3-1,2-1 1,4-1-18,-3 1 1,5-1 157,12-3 1,4 0-403,-6 2 207,23-5-89,32-3-157,30-6-300,-4 0 1,5-2-805,-5 1 0,3-1 0,2-1 712,10-1 0,2 0 0,3-1-9,-9 1 1,0 1 0,2-1 0,1 0-14,-7 1 1,1 1 0,1-1 0,0 0-1,1 0-446,3-1 1,1 1 0,0-1-1,1 0 1,0 1 427,2-1 1,1 0 0,0 0 0,1 0 0,-1 0-393,2 0 0,0 0 0,1 0 0,-1 1 0,0-1 258,0 1 0,-1-1 1,1 1-1,-1 0 1,0 0-433,-2 0 1,0 1 0,0 0 0,-1 0 0,0 0-489,-3 1 1,0 0-1,0 1 1,-2-1 0,-2 1 1092,5 0 1,-2 0-1,-3 0 1,-3 0 0,18 0-1,-9 0 1,4 1 0</inkml:trace>
  <inkml:trace contextRef="#ctx0" brushRef="#br0" timeOffset="15567">4218 8267 22582,'-6'6'241,"-1"5"-169,2 17-38,1-9 89,4-1 353,3-14 185,7-4-174,5-6-84,4-5 1,0-5-62,-4-1-96,-7 1-83,-5 3-23,-6 3-135,1 5-33,-4 2-28,-2 6-56,-4 6-364,-2 6-1294,-2 9-8061,4 11 7373,5-13 0,4 0 1,3-19-1</inkml:trace>
  <inkml:trace contextRef="#ctx0" brushRef="#br0" timeOffset="15890">4316 8807 19826,'3'6'2705,"-2"-1"-2587,-1-5-40,21 1 152,-16 0 823,16 1-23,-21-1-301,0-2-164,-4-7-234,1-4 27,-3-10-156,2 3 117,0-5-56,2 10-67,0 1-224,-2 8-151,-1 9-84,-1 2-2291,-7 15 2554,4 0 0,-1-2 0,6-8 0</inkml:trace>
  <inkml:trace contextRef="#ctx0" brushRef="#br0" timeOffset="18367">5848 8722 19927,'0'-4'3489,"0"0"-3018,0 4-460,-61-26 28,18 54-39,0-23 0,0 4-14,12 33 0,7 11-9,5-5 1,4 1-726,0 0 0,6-1 591,9-3 0,5-4-27,11 7 115,29-8-279,-9-33 1,3-7 274,2-3 1,2-6-127,13-10 0,-3-5 202,-16 1 0,-3-3-323,0-5 0,0-4 0,-5 2 370,-6 6 1,-2-2 25,4-5 1,0-5 0,-4-1 172,-4-15 0,-4 2-143,0 9 1,-2-1 145,-4 0 0,-1-4 0,-2 6 680,-1-20-686,-2 23 1,0 2-40,-2 6 56,0 14-224,0 18 546,2 11-585,3 20 23,2 23-18,0-2 139,-2-1 1,-2 3-145,-2-12 0,-1 2 3,-1-2 1,-1 2 0,-1 0-16,-3 11 1,-2-2 8,-1-2 1,0-3 2,2-13 0,1-2-105,-3 28 122,8-41 118,7-6-73,8-30-6,12-15-23,-2-1 51,10-16 45,2 0-241,1 0 185,3 3 932,-12 23-982,-6 11 280,-3 11-275,0 10-28,2 8-17,4 9 210,2 4-204,1 2-96,0-4-38,-4-7-539,13-3 398,-11-15 180,11-8 78,-9-16 28,-6-3 95,8-23 56,-10 13 40,6-13 50,-11 18 0,-6 11-107,-4 9-67,-3 9-33,-1 3 16,-2 8-5,2 9-56,0 1 0,7 4 0,8-10-1,2-6-4,24-5 16,-6-12 0,20-9 11,-7-9 11,-14 1 34,3-18 6,-23 8 67,1-16 22,-18 9 22,-11 6-83,-3 12 134,-24 7-168,15 11 84,-32 10-84,26 9-39,-11 14-23,20-2-22,4 30 0,12-24-238,7 7 0,3 0-277,6-4-2356,10 5 1,5 0 2050,8-3 0,4 4 0,-18-25 0</inkml:trace>
  <inkml:trace contextRef="#ctx0" brushRef="#br0" timeOffset="18600">7809 8797 24504,'-63'-7'368,"0"0"0,5 2 0,6 8-326,22 13 0,4 5-23,1 1 1,3 1 88,-9 16-103,15-7 1,3 3-67,4 12-124,5-13 0,6-2-1098,20 12-1534,21-15-2230,17-13 131,-24-16 1,0-3 4862,-4-1 1,-2-3-1,10-4 1,-18 2-1</inkml:trace>
  <inkml:trace contextRef="#ctx0" brushRef="#br0" timeOffset="18800">8212 8624 19583,'-3'-55'1766,"1"-1"0,0 6 1,-2 10-1347,-9 16 399,-1 9-612,7 12-115,-2 12-8,5 18-23,0 22-30,5-16 0,1 2-22,0 6 0,1 1-51,2 2 0,-1 2-620,0 0 1,-2 1-202,1-1 1,-1 0-2521,-2-2 0,0-2 3383,1-7 0,-1-3 0,0 7 0,1-21 0</inkml:trace>
  <inkml:trace contextRef="#ctx0" brushRef="#br0" timeOffset="19057">8589 8752 24592,'-48'-18'405,"0"0"1,1 5-1,3 12-293,13 22 0,4 8-1138,-7 3 0,-1 2 1099,-2 3 0,0 1-12,1 2 1,2-1-24,5-3 1,4 0-23,6-6 1,8-1 528,20 14-500,38-13-31,-3-18 0,5-4-492,-7-2 0,2-2 0,1-1 390,7 1 1,1-1-1,3-1-538,-4 0 0,4 0 0,-1 0 0,-3-1-672,-1 0 1,-3 1 0,2-1 1297,12 0 0,1-1 0,-11 1 0,-2-1 0,-3 0 0</inkml:trace>
  <inkml:trace contextRef="#ctx0" brushRef="#br0" timeOffset="19568">9498 8491 21411,'14'-47'1935,"0"0"0,-3-5-1439,2 2 0,-9 9-138,-19 31-173,-11 30-84,7 6 0,0 6-9,-2 11 0,0 3-963,-2 11 1,1 4 890,8-16 1,1 2-1,2 0-365,1 2 0,1 2 0,2-3 350,-3 10 1,7 1-34,9-5 0,5 4 0,5-6-151,9 0 0,11-2-788,-2-12 1,8 3 0,2-2 0,-1-6 663,2-4 1,0-5-1,1-2 1,-2-1-1,1-2 1,-6-4-1,16-1 1</inkml:trace>
  <inkml:trace contextRef="#ctx0" brushRef="#br0" timeOffset="22542">10560 8660 12965,'-3'-4'5595,"1"1"-2487,2 3-2805,-2-4-11,1 5 116,-2-2-10,1 10-56,-2 3-90,-6 3-157,0-2 151,-12 9-72,6-9 111,-10 4-89,10-10 336,-5-7-257,8-11-163,-1 0 45,5-16-22,6-14-74,4-6-33,4 0 11,10 5-22,11 10-6,9 4 17,18 8-22,7 15-17,-26 9 0,0 3-172,0 3 0,0 4 169,-2 4 0,-4 4-6,-5 3 1,-4 3 16,-8 4 0,-7 2-3,-11 4 1,-9 1-484,-11 5 0,-7-2 494,3-7 1,-6 0 1,-6-2 1,-7 2 0,3-5 6,-3 0 0,-1-2-7,12-5 1,-3 0-1,1-3 46,-18-1 0,4-6 110,-4-9-54,22-3 0,5-6 82,7-14-113,20 0 17,31-20 246,-7 22-313,35-14-22,-8 23 619,2 2-636,-3 5 0,2 3-440,-11 2 0,2 1 210,17 2 0,1 2-471,-9 0 1,-2 3-1682,0 1 1,-3 0 2392,-6-1 0,-4 0 0,7 4 0,-18-8 0</inkml:trace>
  <inkml:trace contextRef="#ctx0" brushRef="#br0" timeOffset="22724">11280 8947 22111,'0'-4'3052,"0"1"-2373,0 3-663,11 29-189,-8 6-544,2-3 0,0 4 717,-4 2 0,-2-2 0,1 6 0,0-3 0</inkml:trace>
  <inkml:trace contextRef="#ctx0" brushRef="#br0" timeOffset="23449">12095 8826 11698,'-2'-3'8162,"0"1"-4292,2 2-3568,14-35-83,-6 27-51,10-22-6,-10 38 34,-4 6-28,-3 3-11,-8 3 0,-7 0-34,-7 0 1,-6-4 21,-2-5 68,0-5 61,5-8 6,5-7-56,7-10-95,6-10-50,9-11 5,7-7-12,9-2-32,7 4 4,3 9-38,2 10-12,4 12 6,-8 8 0,29 27-22,-30-4 16,2 8 1,-2 5-6,-7 24 16,-11-17 1,-4 3-831,-10 5 0,-7 1 794,-7 5 0,-8 0-1,-3-5 0,-7 2 1,2-4 25,-4 4 1,-1-2 5,1-5 0,-3 1 0,3-6-217,4-8 0,2-5 231,-5 1 0,0-4 47,-15-4 40,24-38-84,21 0 11,28-33 6,18 12-20,-10 16 0,3 1 573,3 3 1,1 1-591,2 4 1,0 3-12,0 2 0,1 3-17,0 3 0,0 2-64,20 0-577,-14 6 0,1 2-3093,15 2 3765,-20-1 0,-3 1 0,-2 0 0,-16-2 0</inkml:trace>
  <inkml:trace contextRef="#ctx0" brushRef="#br0" timeOffset="23692">12580 8372 21836,'-5'-5'3148,"2"2"-2010,3 3-1010,59 25-86,-31-8 0,2 3-442,7 2 0,4 2 0,-3 3 402,-4 0 0,-3 1 0,-3 6-43,0 17 0,-4 8 0,-4-4-531,-3-1 1,-7 0 326,-7-2 1,-5 3-1,-7-7-626,-11-7 1,-7-5 870,-8 9 0,0-2 0,-3 3 0,-4-1 0</inkml:trace>
  <inkml:trace contextRef="#ctx0" brushRef="#br0" timeOffset="131161">3513 10652 22811,'14'32'112,"1"1"0,4 15-112,-1-21 0,2 1-36,-3 8 0,-3 0 30,1 11 23,-8 4 0,-7-1 117,-22-4 17,4-15 0,-3-3 325,-26-6 208,1-16-7,7-16-178,13-13-152,13-14-223,10 5 122,17-21-179,14 13-84,1 0-16,5 10-275,14 13-308,3 5-3,-14 6 0,2 1-513,-7 2 0,0 1-3617,23 5 4749,-11 5 0,-22-3 0,-9 1 0</inkml:trace>
  <inkml:trace contextRef="#ctx0" brushRef="#br0" timeOffset="131695">3922 10901 25881,'32'-33'229,"-2"5"-195,-6 24-23,-5 0-11,18-6 11,-10 0 6,13-9 6,-14 1 89,-7-5 33,-10 3-83,-4 2 16,-8 5 208,-8 0-146,-4 5-62,-8-1-39,0 7-39,0 12 17,-5 16-22,11-1-12,-1 24 11,14-8-39,8 14 1,15-1-297,3-13 302,21 0 22,12-14 6,2-7 8,-23-16 1,1-6-3270,21-18 3277,-26 3 1,-1-4 16,1-4 1,0-4-250,-1-4 0,-1-4 280,-1-4 0,-2-2-6,-1-5 1,-2 0-17,-6 9 0,-2 0 120,1-16 0,-3 2-27,-3 4 12,-5 6 1,-4 3 9,-8 16 100,-4-3-235,2 22 3114,-4 22-3114,1 13-11,3-1 0,0 3-260,0 6 0,0 3 184,0 8 1,1 4-166,1 9 0,2 0-3,0-10 1,3 2-514,5 0 1,4 5 0,2-5-331,3-4 1,2-1-606,-1-4 1,1 1-1,1-6 1113,1-5 0,-1-7 0,1 3 1,-9-18-1</inkml:trace>
  <inkml:trace contextRef="#ctx0" brushRef="#br0" timeOffset="132190">4594 10989 22537,'-39'-23'601,"0"0"0,0 2 0,16 4-517,36 6-95,12 2 5,22-3 1,15-1-2141,-16 5 1,0-1 2139,-13 3 1,0-1-12,13-3 0,0-1 744,7-4-710,7-5 28,-13 1 5,-16 1 74,-12 3 88,-11 5-21,-7 5 38,-9 6 3381,-7 9-3386,-5 9 117,-1 9-291,5 5 29,6-1-6,15-1-57,10-6 18,14-6-6,10-8-11,9-6-6,5-9 39,1-7 34,-3-10 73,-9-6 162,-11-4 12,-13-3-74,-13 2-38,-15 5-102,-8 7-44,-9 7 0,1 6-67,7 4-79,3 2-95,11 2-235,1 2-516,12 4-1204,9 5-2430,16 4 4553,15 0 0,-20-6 0,0-3 0</inkml:trace>
  <inkml:trace contextRef="#ctx0" brushRef="#br0" timeOffset="132813">5536 10726 13894,'0'-4'9718,"0"0"-8463,-5-58-370,2 38-594,0-12 0,0 3-22,0 23-218,2 6-68,5 12-11,8 7 11,14 13-61,12 9-26,-15-15 0,1 1-166,1 2 0,-2 2 79,-1 0 1,-2 0-74,6 23 225,-15-10 89,-23-15-16,1-14 73,-14-12 27,11-11 34,-2-10 211,4-8-273,5-4-50,6-2-56,10 2-17,7 2-56,12 3-95,8 3-33,11 3 22,5 4-24,4 3 19,-4 4 144,-8 1 102,-13 2 44,-13-2 74,-11-1 55,-4-1-111,-2 2 268,2-4-152,-1 8-49,2-2-74,-1 7-16,1 8-28,3 7-17,1 14-34,2 11-28,-7-7 1,0 1-6,0 14 2,-4-10 1,-3-1-31,-4 10-6,-3 3 56,3-14 40,3-16 44,3-13 51,8-16 61,6-12 106,11-16 63,9-8-130,-4 16 0,1 1-128,14-11-297,-9 15 1,1 3 178,11 3 0,8 3 0,-6 10 0,-1 16 0,-2 14-169,-2 20-1929,-22-11 1,-4 2 2097,-2 0 0,-3-2 0,2 15 0,-9-19 0</inkml:trace>
  <inkml:trace contextRef="#ctx0" brushRef="#br0" timeOffset="137171">7894 10649 22229,'39'-18'295,"-1"1"0,-2 0 0,-9 10-60,-18 22-33,-7 6-40,-11 4-72,-2-4 128,-32 14-84,5-13-39,9-6 1,-1-3 201,-19 1-2854,-1-27 2669,24 1-2190,12-41 2128,23 26 20,21-25 3,4 25-11,13-2-17,5 13-23,3 8-11,1 15 17,0 13-14,-29-3 0,-3 4-132,-2 4 0,-3 3 104,-4 5 0,-7 4-3,-7 6 0,-9 1 3,-10 8 0,-8 0 345,1-11 0,-4-1 0,-3 0-339,-4 4 1,-4-2 0,0 0 10,-3-1 1,0-1 0,-1-2 9,3-6 0,-1-1 0,1-4 1105,-11 3 0,1-8-998,12-9 0,2-9 211,-7-17-29,28-16-67,36-19-165,1 21 0,5 0-100,10-2 1,3 3 51,5 2 0,2 3-22,2 5 0,2 5-28,0 4 0,0 7-297,-2 8 1,-2 7-3653,-5 7 1,-5 6 3976,-6 2 0,-6 1 0,3 13 0,-17-16 0</inkml:trace>
  <inkml:trace contextRef="#ctx0" brushRef="#br0" timeOffset="138915">8643 10885 24077,'36'-32'-67,"19"4"-370,-8 19 0,4 3-2428,6 1 0,2 1 2865,-16 2 0,1 1 0,-4 0 0,-2 1 0,-4 0 0,24 2 0</inkml:trace>
  <inkml:trace contextRef="#ctx0" brushRef="#br0" timeOffset="139080">8711 11240 18464,'-10'4'5512,"1"-1"-4761,9-3-34,0 0-745,57-25-230,-26 16 0,3-1-1223,5-3 0,5-2 0,-2 2 1481,11-1 0,-4 2 0,-14 3 0,-4 2 0,6-2 0</inkml:trace>
  <inkml:trace contextRef="#ctx0" brushRef="#br0" timeOffset="139753">9653 10775 20845,'-12'-1'2594,"3"1"-1732,9 0-616,0 0-346,79-54-404,-28 40-393,-10-3 1,8-2 0,-7 8-3641,18 25 4537,-5 18 0,-36-14 0,-14 4 0</inkml:trace>
  <inkml:trace contextRef="#ctx0" brushRef="#br0" timeOffset="139897">9737 11019 15300,'-44'25'2261,"0"-1"0,2-1 0,8-4-351,18-10-1249,14-5-404,23-11-161,26-8-108,2-2-429,-11 5 0,3 1-195,-5 1 1,3 0-4281,21-3 1,0 0 3647,-21 5 1,-3 0-1,4 1 1,-9 1-1,-18 4 1</inkml:trace>
  <inkml:trace contextRef="#ctx0" brushRef="#br0" timeOffset="142430">10701 10780 9850,'-2'-4'9830,"0"1"-5982,2 3-3540,-9-28 146,7 28-325,-8-22 106,7 35-56,-1-2-17,-3 2-38,-1-2 10,-2 3-89,3-5 22,-3 1 18,1-4 43,-3 0 63,-4-2 212,-3-8-280,5-2 90,0-11-67,10-2-57,9-9-44,12-3 5,13-3-16,13 1-6,10 2-17,-7 11-352,-6 10 1,0 3 352,16 3-26,-13 7 0,-2 7-14,2 16 16,-12 11-27,-35 22-633,-11-26 1,-7 1 643,-10 15 0,-7 3 2,5-13 0,-3 2 0,-3 0 9,0-2 0,-4 2 0,0-1 1,3-3-490,1 0 1,3-4-1,-3 1 517,-11 8 0,-2 0 1,7-9 27,14-15 0,4-4 550,-29 6-533,31-32 11,25-16 11,20-14-10,18-4-40,-12 24 0,3 3-6,2 2 0,3 4 3,11 5 1,1 5 550,-13 2 1,0 3-577,6 2 0,1 4-87,2 8 0,-1 4-237,-5-3 1,1 2 323,15 12 0,-3 0 0,-3-2 0,-13-1 0</inkml:trace>
  <inkml:trace contextRef="#ctx0" brushRef="#br0" timeOffset="145987">11767 11212 22705,'-20'44'321,"1"0"0,1-3 0,-2-8 94,-18-9 77,5-9 1,8-7-67,7-12-73,6-8-101,6-14-73,5-14-22,10-17-546,1 4 473,4 2 0,1-2-403,-4 13 1,1-1 379,4-17 1,-1-2 2,-3 13 1,-3 2-23,-2 5 0,-3 2 53,-1-25-5,-10 18-79,-1 19 39,-8 9-39,5 15-22,-5 9 435,2 14-391,0 17-21,2 13-12,4 7 556,5 3-567,6-1 5,6-6-5,11-5 0,10-5 22,14-4-235,-15-21 1,1-1 209,6-1 0,2 0 8,2-1 1,0-1-9,-2 0 0,-2 1-25,16 13-90,-28 1-296,-38 3-774,-27 3-798,11-18 0,-1-1 1361,2-1 0,2-2 1,-9 3-1,18-8 0</inkml:trace>
  <inkml:trace contextRef="#ctx0" brushRef="#br0" timeOffset="146563">12521 11151 24833,'-16'34'168,"-1"0"0,0-3 0,-2-4 6,-23-4 123,0-7 84,5-7-23,7-12-95,12-11-72,9-13-68,14-13-39,12-14-45,-2 22 0,2-1-355,3-3 1,2-1 351,1 0 0,0 0 31,1 1 1,-2 0 18,-3 2 1,-2 0-1565,-3-3 1,-3 1 1528,0-13-30,-16-10 47,-11 27-7,-13-3-10,-7 9 424,-1 10-458,1 8 3367,5 7-3373,6 7 115,8 4-121,7 5-10,5 1 10,7 4-5,10 6 0,15 8 12,16 11-295,-14-18 0,2 1 269,14 11 0,0 0 16,-13-12 1,0 1-23,11 12 1,-5 1-48,-5 12-40,-17-21 1,-5 3-342,-8-3 0,-8 2-4468,-13 10 1,-5-2 3631,-10 10 0,10-23 0,4-6 0,9-14 0</inkml:trace>
  <inkml:trace contextRef="#ctx0" brushRef="#br0" timeOffset="150680">13523 10803 22358,'11'-44'793,"0"1"0,-1 3 1,-7 11-615,-15 22-73,-14 17-38,-15 20-57,3 5-442,6-3 1,0 4 419,3-1 0,1 3-398,0 2 0,0 4 1,3-1 251,-3 11 0,6 0-67,4 6 0,10-5-448,21 3 355,14-34 1,7-8 44,3-7 1,4-6 112,1-5 1,4-3-1,-1-2-394,13-4 0,-1-4 519,-14-1 0,0-2 1,-5 0 24,-1-2 1,-4-1 272,2-5 1,-3-5-66,-1-17 0,-4-1 35,-6 14 0,0 0-79,-3-5 0,-1-5 0,-3 6 91,2-13 3,-5 11 0,-1-1 635,3-15-548,-5 21 0,-1 2 56,3-10 943,-3 11-1234,-4 23-45,-1 14-28,0 4 1025,0 20-986,-1 13-39,-4 3 0,-2 5-662,-2 0 0,-2 3 624,-1-7 1,-1 2 0,0-2 1,-2 3 0,-2 0 0,1-5 1,-1 2-1,1-4-126,3-7 0,1-1 148,-3 10 0,2-5 104,5-10 61,9-21-106,3-14 123,24-29-11,0-1-90,8-10 548,-15 17 1,0-1-443,8-10 169,5-7-191,2 7-106,-13 22-34,12-3-6,-8 15-16,2 12 266,1 10-317,-1 15-22,-3 10-89,-10 7-197,-5 3-145,-5-2 196,-2-14-392,3-7 94,8-21 533,5-11 84,3-8 185,15-26 23,-13 8-85,6-8 162,-10 6 208,-7 9-140,-4 5-146,-5 6-117,-8 12-73,-3 8-45,-1 1-12,-1 8-21,3-1 5,3 6 11,12-2 17,-1-6 0,17-4-22,0-9 44,9-8 0,1-8 18,-3-9 32,-8-6 7,-8-3 50,-8-1 27,-5 1 29,-3 3 22,-4 5-22,-4 6-34,-1 7-67,-6 7-44,-4 6-24,-5 10-27,3 1 6,-11 26-63,11-3-288,5 2 1,3 4-798,5 15-365,7-18 1,5-2-8314,25 11 9744,6-12 1,-10-13-1,-9-13 1</inkml:trace>
  <inkml:trace contextRef="#ctx0" brushRef="#br0" timeOffset="151162">15286 11054 26278,'-12'-31'375,"1"1"1,-16-11-326,-6 73-50,-1 10 0,8-2-297,9 8 1,4 2 10,3-5 123,2-2 1,6-1-1115,21-7-767,13-9 251,16-3 729,7-18 367,4-18 725,-29 1 0,1-3-129,1-4 1,-1-3 382,0-4 1,0-2-1272,6-12 0,-1 0 1260,-12 12 1,0-1 347,7-12 1,-1 1 423,-2-10-502,-13 18 0,-2 0 293,1-29-14,-8 3-327,-8 8 291,-3 9-515,-3 11 3180,0 11-3337,1 9 301,4 5-385,1 5-5,2 8 11,1 7-23,2 14-22,2 12-11,0 14-4,-4-23 1,0 2-377,-5 3 0,-1 1 371,-2 2 1,-2-1-80,-3 1 1,-2 0-140,2-1 0,0-1-658,3-2 1,2 0-4286,7 26 5192,7-16 0,3-21 0,-4-14 0</inkml:trace>
  <inkml:trace contextRef="#ctx0" brushRef="#br0" timeOffset="151570">16148 10879 25124,'-37'0'183,"0"0"0,-1 2 1,3 5 28,-16 27-80,24-14 0,1 0-15,1 0 1,0 0 44,-15 21-78,8-2-39,10-2 0,11-3-5661,16-1 5639,7-12 1313,30 0-1331,12-15-36,-14-3 1,2-1-80,4-2 1,2-1-617,11-2 1,-1 1-482,-17 0 1,-2 0 1206,9 0 0,-6 0 0,-17 2 0,-1 0 0</inkml:trace>
  <inkml:trace contextRef="#ctx0" brushRef="#br0" timeOffset="152070">16747 10677 22568,'7'-36'1862,"-1"0"1,-5 0-1519,4 1 0,-4 5-248,-8 21 240,-4 24-106,-4 18-130,4-4 1,-1 3-17,-2 10 0,0 4-582,2-3 0,0 4 1,2-1 506,1-4 0,1 1 1,1-1-10,-4 20 0,2-1-31,4-6 1,6-2-1043,16-3 1,5-3-3844,-1-8 1,2-4 3757,6 2 0,0-8 1,-5-17-1,-27-13 0</inkml:trace>
  <inkml:trace contextRef="#ctx0" brushRef="#br0" timeOffset="156379">1303 3066 7005,'2'-4'6161,"-1"2"-2589,-1 2-3416,16-36 58,-12 31 208,10-19 171,-18 50-229,-2 16-29,0 14-220,3-24 0,2 1-43,0 1 0,1 0-3,2-2 1,2 0 52,4 25 7,4-11-5,-2-14 904,-4-15 172,-1-11-841,-1-15 178,1-11-57,5-16-23,4-10-2,3-6-5,4-4-153,2 2 589,4 4 142,2 9-299,2 10 151,-1 12-5,-1 9-216,-1 12-337,1 9-527,9 22-547,-11-5-244,12 22-318,-14-9 676,-9-15 1,1 2-760,2 8 0,0-2-729,8 13 88,-9-16 0,1-2 1953,10-3 1,-10-6-1,0-9 1</inkml:trace>
  <inkml:trace contextRef="#ctx0" brushRef="#br0" timeOffset="156562">2387 3263 27863,'-18'-45'-1433,"11"22"957,25 52-220,9 14-148,4 10-649,-15-21 1,-1 1 1489,1 9 1,-2-2 0,2 6 0,-4-2-1</inkml:trace>
  <inkml:trace contextRef="#ctx0" brushRef="#br0" timeOffset="157555">8137 2458 21114,'-29'8'235,"3"13"-190,17 32-28,1 6 127,0 2-767,4-2 844,-1-7-36,3-16 585,-2-5 85,3-21 82,-1-4-411,3-17-264,2-3 116,3-19 203,5-4 76,4-14-392,-4 19 0,2-1 191,10-20-4,7-3 434,-9 27-339,14 5-3,-9 17-376,25 7-265,-20 8-83,17 14-185,-23-6-232,1 4 1,1 1-449,1 2-1687,5 5 0,1 0 2538,3 0 0,2 3 1,-22-20-1</inkml:trace>
  <inkml:trace contextRef="#ctx0" brushRef="#br0" timeOffset="157928">8933 2769 18004,'-3'0'6649,"1"0"-4225,2 0-1768,-25-60-1018,24 33 258,-10-8 0,3 1 230,30 7 619,-3 11-82,10-2 81,-3 11-259,1 10-361,1 11 235,-4 12-449,-6 1-216,-6 27-482,-17-11 466,0-11 1,-3 1-309,-17 16 447,-1-7 409,8-12 365,8-13 269,14-8-645,16-11 473,23-8-305,-10 1 0,4-1-376,8-2 0,2 0 64,6 0 0,1 2-935,1-1 0,0 2-4052,-5 3 1,-3 2 4335,-12 0 1,-5 2-1,7 1 1,-28 1-1</inkml:trace>
  <inkml:trace contextRef="#ctx0" brushRef="#br0" timeOffset="161162">2232 4026 16268,'-47'-10'879,"1"0"0,2 1 0,4 4-451,0 13 332,-2 6-55,-3 10-38,-4 8-937,21-13 1,-1 2 493,-3 2 0,0 0 185,-4 3 1,0 0 61,-2 2 1,0 0-23,-1 0 1,1 1-80,0 2 0,1-1-44,3 1 0,0 2 34,-5 8 1,2 0-199,13-12 0,0 0 32,-8 13 1,0 0-58,13-11 1,0 0-52,-4 8 1,0 3-20,-2 9 1,3 1-728,5-6 0,0-2 588,2-1 1,2-1 28,2-1 1,2-2 71,3-8 0,2 1-144,-2 7 0,2 2-143,3-4 0,2 1-29,2-2 0,3-1-38,2 0 0,2-2-61,3-1 0,2 0-46,1-1 0,1-2-2,1-1 1,0-1-368,18 21 31,-2-9 47,-5-6 135,-12-16 1100,-5-3-43,-11-12 1120,-8-10-1581,-13-6 443,1-2-376,-12-4 96,11 5-43,-5-4-18,1-2 17,-7-9-122,9 9-5,-13-14-78,8 9 75,-13-9-61,13 14 106,-5-1-14,23 17 28,-2 0-18,9 4 161,2 3 433,0 2-341,3 4-132,-1 1 25,5 7-104,0 4-11,5 9-45,2 6-117,11 7-451,2-8 263,2-3 127,6-10 71,-2-10 179,13-1 242,16-9 47,-8-8 65,-2-3 160,-9-10 154,-12-2 167,14-15-116,-12 2-83,1-8-246,-17 14-113,-3-5-158,-8 9-135,-1-6-165,-2 0-154,-3 10-121,0 2-45,0 13-10,0 4 54,0 2 146,0 6 12,2 2 97,0 7 153,0 0 41,-2 9-89,-6 6 121,-14 28 52,2-15-79,-2-1 1,-1-2 215,1-4-163,2-5 1,-1 1 83,-8 8 58,-3-3 114,-6-4-52,3-18-240,5-5-3479,-19-6 3202,24-3-6,-26-10-148,19-9-249,0-2-68,6-4-153,10 3 211,0-2 109,-8-10 3494,5 5-3373,-4-2 110,4 10 139,5 8 2,-1 2 190,4 6-8,2 0-99,3 3 194,5 5 40,5 4-225,1 3 86,18 9-29,0-5-26,16 5-109,-10-10-3303,8-1 3290,-7-6 16,22-3 170,-1-7-640,-18 0 0,-1-1-276,17-8 884,-13 3 0,-3 1 1,-9 3-1,12-5 1</inkml:trace>
  <inkml:trace contextRef="#ctx0" brushRef="#br0" timeOffset="166654">17127 10907 13765,'11'-2'3081,"-2"1"-2482,-9 1 2728,0 0-3013,1-6 50,0-2-11,2-8-39,-1-3-45,2-6-73,1-3-34,4-1-39,4 2-72,5 3-12,6 6-28,-2 6 0,11 4 12,10 6-46,4 5 12,7 8 11,-15 8 0,-11 7 6,-11 5-6,-10-5-28,-18 19 22,-6-12 12,-17 14 33,0-11 39,0-8 74,6-7 122,6-9 12,9-7-85,7-9-38,5-4-107,4-2 78,18-11-100,-6 10 27,23-9 18,-8 12-29,18 1-16,-9 9-29,8 9-33,-18 3 6,17 23 11,-17-5 16,5 9-16,-17-9 5,-31 24 6,0-27-28,-9 2 0,-5-2-555,-26-4 303,17-11 0,-3-2-262,-17 1 1,1-3-1,0 0 1,22-6-1,1 0 1</inkml:trace>
  <inkml:trace contextRef="#ctx0" brushRef="#br0" timeOffset="171955">17987 11369 5383,'6'-6'6867,"0"1"-2801,-6 5-806,0 0-2183,4-22-1026,-2 16 393,2-15-242,-4 28 957,0 2-980,-7 26-347,-8 1-440,2-6 0,-3 0-4308,-3 0 1,-1-2 4230,-10 15 0,7-14 1,16-21-1</inkml:trace>
  <inkml:trace contextRef="#ctx0" brushRef="#br0" timeOffset="174772">8328 3406 27092,'49'-40'3601,"3"7"-3192,-10 21 1,4 4-1075,-1 0 0,4-1 543,-6 3 1,2 0-1,-1 0-502,2 0 1,1 0 499,17 1 1,-1 1-4,-27 4 0,-3 1-78,0 0 1,0 3-232,4 8 0,-4 4-841,-1 5 909,-7 4 1,-2 4-563,-2 23 591,-9-4 0,-1 3-311,-4-6 1,-2 1 428,0 9 0,-2 0 144,-2-4 0,-3-1 139,-1-3 0,-2-1 60,0-3 0,-3-2 210,-1-7 1,-3-5 372,-13 7 882,-17-14-729,-8-14-462,-1-11-293,10-6 58,-1-18-172,17 4-323,-9-10 807,13 8-1030,4 5-137,4 6 135,3 4 96,4 4-24,3 3 180,1 3 620,1 5 250,-1 12-56,0 6-46,4 11-72,6-3-181,8-1-239,10-5 43,11-7-269,11-8-477,12-6 654,-27-6 1,1-1 34,1-2 0,1-1 49,-2-1 0,0-2 136,-2 0 1,-2-1 459,19-11-8,-13 0-87,-12 0-151,-10 3-184,-7 4-213,-4 4-178,-3 6 1,0 1 0</inkml:trace>
  <inkml:trace contextRef="#ctx0" brushRef="#br0" timeOffset="176449">18431 10850 5607,'-9'0'5293,"3"0"-1340,6 0 410,0 0-3335,-1-55-317,2 25-633,-2-2 1,3 0 381,8 3-315,6 10 597,10-4-686,8 3-45,-5 9-11,18 3-34,-16 11 17,14 8-5,-15 11-12,-2 16 1,-14 1-12,-12 23 48,-13-31 0,-3 0-563,-10 21 577,-12-3 6,4-16 83,-14 1-44,13-10 330,-13-9-208,37-21-21,-3-8 553,17-5-604,7-2-39,10 1-23,4 4-39,5 6 0,2 5-16,-8 6-1,8 8-5,2 15-6,0 5 17,-1 2-22,-9 13 5,-16-12 6,-14 22 11,-6-26-6,-28 7-27,0-18-7,-4-1-88,-13-7-12,23-6-1191,-1-7 1,2-4 1330,3-15 0,-8 5 0,29-1 0</inkml:trace>
  <inkml:trace contextRef="#ctx0" brushRef="#br0" timeOffset="176812">19078 10494 15177,'-4'-5'5618,"1"0"-2543,3 5-2930,-10-52-77,15 42 105,17-23-83,20 61-60,-7-4 1,1 2-478,-9-7 1,2 2 455,4 6 1,4 3-1,-4-1-6,-5-6 0,0 5-69,2 14 0,5 12 0,-3 2 0,-7-7-66,-6-6 1,-8 2-1041,-6 8 0,-5 10 0,-5 1 0,-6-12 1172,-18-5 0,-5-7 0,4 6 0,3-9 0,8-19 0</inkml:trace>
  <inkml:trace contextRef="#ctx0" brushRef="#br0" timeOffset="179703">13183 11906 7800,'-3'-6'4733,"1"1"-3484,2 5 431,0 0-1326,24-9-119,2 4-78,28-6-62,1 9-353,-23 1 1,0 1 279,3 0 1,2 0 24,13 2 1,-1 1-26,-14-1 1,1 0 41,16 1 1,2 2-1,-16-3 1,0 1-15,11 0 1,4 1-10,-10-1 0,3 0 0,-2 1-837,17 1 0,-1 0 810,0 1 0,-1-1 22,2 2 1,0 0-517,-8-1 1,2 1 496,-8-2 0,1 1 0,1 0-1,1 0 1,0 0 0,0 1 3,1 0 1,0-1 0,0 1 8,0 0 1,-1 0 0,0 0 1,-1 0 1,1-1 0,-1 1-2,-1-1 0,0 0 0,0 0 0,0 0 0,-1-1 0,0 0 1,0 0 1,0-1 0,1 0 3,11 0 1,1 1-1,-4-1-21,4 0 0,0 0 1,-5 0 0,4 0 0,-3 0 4,5 0 1,-1 0-3,-9 0 0,2 1 0,0 0-3,0-1 1,0 1 0,1 0 11,8 2 0,2 0 1,-2 0-376,-11-1 0,-1 0 1,1 0 387,4 0 0,0 1 0,-4-1 0,-4 0 1,-2-1 41,5 1 0,-1-1 19,-13-1 0,1 0-13,6 1 0,2 0-539,6 0 0,-1 0 510,-6 0 1,-1-1-581,9 1 1,-1-1 535,-17 0 0,-1-1 294,9 0 1,-1 1-284,-8 0 1,1-1-616,15 2 0,1-1 601,-17 0 0,0-1 8,10 1 1,-1-1 1388,9 1-1357,12 0 5,-28-3 0,-2 0-11,12-1 76,17 0-26,-19-2-73,0-1 34,20 0-17,-25-1 169,12 1 145,-25 0 1938,-13 3-2285,-8-2 3,-4 0-468,-3 2 1431,-4-2-972,-2 2 0,2-1 0,3 1 0</inkml:trace>
  <inkml:trace contextRef="#ctx0" brushRef="#br0" timeOffset="181646">2232 7148 15929,'-16'4'1281,"11"1"-639,26-1-599,12-2 20,9-9 30,9-6-24,6-8-2147,-21 5 0,-1 0 2160,13-6 9,8-6 1088,-35 18-670,-4 0-368,-16 7-203,-18 9 76,-18 7-8,-18 12-249,19-10 0,-1 0 241,-2 1 0,0 0 8,1-1 0,0-1 1563,4-1 0,1 0-1595,-19 9 269,12-4-98,18-9-74,7-2 198,12-6 323,12-3-339,9-6 4,20-8-1,12-8-241,-21 9 1,0-1 190,1 0 1,1 0-193,-3-1 1,0 1-16,22-12 73,-14 7 209,-17 9-160,-18 9-12,-22 13-105,-23 12 0,10-6 1,-3 2-650,-7 4 0,-1 0 640,-3 0 1,1 1 4,1-1 0,3 0 137,5-5 1,3-1-256,-13 8 25,24-12 244,23-8-337,21-10 122,24-9 263,-12 2 0,2-1-489,10-4 1,2-1-1156,7-3 0,3 1 1440,-12 3 1,0 1 0,-3 1 0,-4 1-1,-3 2 1,-2 0 0,0 0 0</inkml:trace>
  <inkml:trace contextRef="#ctx0" brushRef="#br0" timeOffset="182587">8723 5983 16068,'-35'-8'-180,"22"-4"108,67-8 38,-22 9 0,0 0 14,2 1 1,-1 0-9,25-6 297,-18 6-45,-26 6-213,-15 6 6,-29 9 22,-17 7 0,14-5 1,-3 1-358,-5 2 0,-1 0 407,0 0 1,0 0 53,2-1 0,1 0 64,6-3 0,1 0 315,-16 6-29,19-6-16,16-7 472,13-3-662,6-2 213,18-5 691,11-4-748,21-8-297,-22 6 0,3-1-903,10-3 0,-1 1 731,-13 4 0,-1 1-23,9-3 0,-3 2 242,-6 4-132,-9 2-67,-35 12 116,-32 9-1549,7-2 0,-2 1 1458,4-3 1,-1 1 30,-13 5 1,-2 0-49,2 0 1,1 0 57,8-4 1,0 1 62,-8 4 1,6-3 347,19-7-260,4 1 379,43-21-271,29-11-230,-11 3 0,6-2 377,-1 0 1,5-1 0,0 0-564,-6 3 0,-1 0 0,0 0-34,1 0 1,0 1 0,-2 0-476,11-4 1,-3 3 757,-15 6 1,-4 2-1,19-7 1,-18 8-1</inkml:trace>
  <inkml:trace contextRef="#ctx0" brushRef="#br0" timeOffset="184778">20005 11055 11950,'6'-7'4448,"0"1"-2897,-6 6-111,0 0-1328,14-15-39,-10 13 89,13-5-16,-15 20 16,0 8 102,-16 10-180,3-9 50,-23 8 107,-6-11 246,-5-4-45,3-7 91,14-18-320,19-7-101,9-15-23,12-5-5,11-9-343,-7 19 0,1-1 306,1-2 1,0 0 8,10-18-1555,-13 12 0,-3 1 1572,-1-1-418,-6-1 0,-3 0 541,-9 0-6,-6-10-100,0 24 400,-4 5-367,2 7 2822,0 4-2933,0 5 1436,6 7-1436,-9 17-7,8 3 6,-3 15 1,10-9-1,26 21-22,10-11-179,-4-11 0,3 0 184,3-3 1,0-1-399,4 1 0,0 1 378,-1-1 1,-1 1-23,-4-1 1,-3 0-195,9 14-251,-26 19 113,-21-28-240,-8 0 1,-6 0-532,-3-10 1,-3-2 1150,-15 9 0,1-2 0,-5 2 0,-1-5 0</inkml:trace>
  <inkml:trace contextRef="#ctx0" brushRef="#br0" timeOffset="185362">20794 11082 19367,'-43'27'604,"-1"-1"1,1 0 0,7-9 50,21-16-111,-3-6-152,11-9-129,9-9-167,3 0 83,21-26-73,2 4-50,-6 11 0,1-1 87,2-4 0,-2 2-265,8-15 153,-14 24 0,-4-1 209,-3-20-116,-7 10 16,-9-13-6,-10 21-3368,-9 9 3284,5 9 23,-9 6-34,6 8 132,-11 8-187,0 10 16,0 8 16,7-4 1,3 17 3403,17-12-3386,12 15-23,19-6 17,24 2-372,-15-18 1,3-1 343,6 2 0,2-1-3,3 2 0,0 0-3,-1 0 1,-2 0-9,-7 0 0,-3 0 3,10 14-12,-25 14-94,-34-11-63,-3-12 1,-5 1-590,-9-3 1,-5-3-283,-6 3 1,-3-2 1050,-8 2 0,2-2 0,21-10 0,2-2 0,-25 10 0</inkml:trace>
  <inkml:trace contextRef="#ctx0" brushRef="#br0" timeOffset="192654">14307 12151 8438,'2'-7'4840,"0"2"-4437,-2 5 286,0 0-22,-40 28-410,6-1-168,-3-1 1,-3 2-20,6-5 1,-2 0 7,-5 1 1,-1-1-662,8-4 1,-2 0 670,-2-2 0,-3 0 0,2-1-10,-5 1 0,-1-1-18,2-2 0,-3 2 0,3-2-21,-1-1 0,1-2 14,-11 2 0,-2-2-8,-7-1 0,0-1-34,11-1 0,-2-1 0,3-1 1,-4 0-1,-1 0 9,2 0 1,0-1 0,1 0-608,8 0 1,2-1 0,-4 1 600,-2 0 0,-4 0 0,0 0 0,4 0 3,1-1 0,2 0 0,-2-1 2,-5 1 1,-3 0-1,-1 0 1,2-1-7,-8 0 0,1 0 0,-1-1-6,10 0 0,-2 0 0,1 0 0,2-1 6,-9 0 0,3-1 1,0 0 0,-3 1 1,1-1 0,-2 0 2,0 0 0,-2 0 0,1 0-3,15 0 0,1 0 0,-1 0 0,-2 0 2,-10-1 1,-3 0 0,0-1 0,4 0-12,2 1 1,4-1 0,-4 0 3,-2-1 1,-5-1 0,2 0 0,7 0 4,-2-1 0,0-1 9,7 0 1,-8-1-1,-3-2 1,3 1 0,7 0-532,5 1 1,6 0 0,-5-1 517,-4 0 0,-6-2 0,-2-1 0,1 0 0,7 0 14,1-1 0,5 1 1,-3-2-469,-4-1 1,-3-2-1,0 0 1,4 1 448,2 1 1,4 1-1,-3-1 10,0-1 1,-2 0-1,0-1 1,6 3 3,-1-1 0,-1 0 12,-11-4 1,-8-2 0,3 2 7,18 4 0,3 1 0,-3-1 15,-16-4 0,-3-2 1,2 1-1,11 5 0,2 0 0,2 1-12,-9-2 0,1 1 31,3 3 0,-3 0 0,4 2-25,-1 2 0,-1 0-11,-2 1 0,-5 1 1,2 1-10,10 4 0,2 1 0,0 1-9,-20 3 1,1 2 239,5 4 1,3 2-230,10 0 1,3 2 483,0 0 0,1 1-452,1 1 0,2 0-1,1 0 1,-1 1 19,-3 4 0,0 1-25,3-1 0,0 1-42,3 0 0,1-1-9,6-2 1,3-1 2580,-7 9-2580,12-10 1092,5 1-1053,9 3 928,4 3-922,5 6 485,4-5-440,3-2-35,-1-5-5,-2-3 28,-2-5 39,-3-3 124,-1-4 33,-1-2-45,-1-1-202,-3 4 7,-1 4-12,-2 8-12,2 3 1,2 0 0,3-2 11,-1-7 78,3-2 174,-3-8 634,0 0-908,-2-4 61,1 3-34,-2-4 1,1 3 5,-1 0 6,-2-1 0,-2-1-12,-1 1-10,-1-1-23,1 2-11,2 1-1,1 1 7,2 1 16,2 0 219,1-1-79,-2-2-67,-2-3 0,-4-2-23,-4-5-10,-4-3-23,-3-1 0,-1-4-17,4 3-33,-10-15 33,8 2 6,-11-17-1,5 2 12,2 5-11,2 9-6,6 13-39,6 10-5,4 4 22,3 7 5,1 3 6,1 7 0,3 2 6,2 4 5,1 2-11,1 5 22,1 6 6,1 5 6,4 4-34,5 1-23,7-1 23,5-6 0,7-5-3358,3-11 3403,1-9 89,13-18-72,-10-8-46,-16 1 1,0-2-184,18-14 184,1 2 16,-3 5-21,-16 9 4,-7 4 3302,-15 8-3296,-2 2 18,-10 5-18,-4 3 276,-6 3-293,-5 2-5,-2 2 12,4-3 16,-14 12-28,5-6 5,-18 10 6,1-6 34,-8-2-633,-5-5 610,-1-5 12,2-5 5,0-16-22,21 0 5,-5-21-44,21 1 50,-3-10-16,7 2 10,4 3-28,4 3-5,3 5 6,2 5-7,3 9 614,3 7-613,6 8 75,3 6-36,4 7-11,5 6-6,1 5-11,4 6 0,1 5 12,0 2-12,3-3 11,2-6 17,5-10-28,5-9-28,5-15-465,-9-7 0,1-4-367,-10 4 1,0-2 180,15-9 1,-4 2 0,-11 6-1,-1 0 1</inkml:trace>
  <inkml:trace contextRef="#ctx0" brushRef="#br0" timeOffset="210455">4229 13903 21371,'-24'-42'469,"0"0"0,-1 3 0,12 12-301,19 23-168,0 7 22,14 9-22,3 9 0,11 12 0,5 10-14,-19-18 0,-2 1 5,-1 3 1,-2 0-6,-4 2 0,-3 0 8,-3 1 1,-6-1 11,-12 31 16,-14-11 85,-13-11-40,12-20 101,0-17-11,21-21 100,8-25-111,12-3-68,12-12-351,-1 23 273,13-2-62,-1 13-156,15-2-191,-17 15 0,0 1-39,14-3-281,-14 8 1,1 2-3785,13 4 2126,-9 3-3102,1 7 2655,-26 3 2834,-3-3 1434,-7 0 4826,-4-7-4474,0 0 993,-1 1-896,-3 2-696,-1 1-510,-1 1 63,3-3-488,3-3 135,7-2-180,8-3-45,20-12-106,4-6-28,-12 4 0,1-1-276,11-11 315,-14 7 1,-1 0 94,9-19 23,4-9 34,-13 5 145,-14 4-240,-17 15-52,-13 6-21,-10 13 33,-5 10-45,6 1 332,-6 19-326,14 1-34,-1 6-28,9 11 23,7-1 2,4-9 0,3 1-19,9 23 2,1-24 1,2-3 19,13 7 0,24-2-6,-16-24 1,1-2-245,24 7 247,-9-16 0,0-9 6,-16-5 0,-2-5 14,7-3 0,-1-4 25,-2-15 1,-5-1-328,-13 15 1,-3-2 348,5-26 1,-4-2-23,-7 19 1,-2 0 38,3-15 1,-1 1 63,-3 13 1,0 4 34,0-14 128,-5 11-61,-9 20-169,1 5-72,-4 7 208,3 6-209,5 2 586,1 0-574,1 2 224,1-2-179,0-5-51,-1-1-39,0-5 40,-1 2 5,1 1-23,-1-1 12,2 5-11,-1 0-29,0 2 12,-1 8 11,0 8 0,1 3 11,-2 21 0,1 24-11,1-9-1716,-1-9 1,2 4 1564,0 0 0,1-1 53,0-8 0,1 1-612,2 19 1,2-1 48,1-22 0,2 0-1266,4 12 1,1 0-2068,-3-14 1,0-4-3450,8 21 7443,-11-33 0,-6-15 0,-1-2 0</inkml:trace>
  <inkml:trace contextRef="#ctx0" brushRef="#br0" timeOffset="210932">5368 13978 13189,'-5'-3'6463,"0"0"-4906,5 3-1546,-10-49-61,22 32-46,0-14 1,5 1-51,12 19 1,5 5-387,-3-3 0,2 0 392,8-1 0,0-1 50,-3-1 0,0 0 89,3-3 1,-1 0 185,-5-1 0,-4 1 5,3-4 213,-22 6-61,-12 10 296,-8 2-368,2 3 1082,-14 13-1212,10-3 324,-8 20-341,11 22-106,3-16 11,11 24-17,11-34 1,1-3 16,11-6 95,9-13-3258,10-12 3264,-8-3-945,1-19 1315,-21 0-247,-2 0 202,-5-8-107,-9 10 40,-5-8 2572,-3 12-2842,-5 2 1742,3 12-1892,0 4-292,4 3-369,9 9-2762,13 6 3456,11 8 0,-8-8 0,-5-3 0</inkml:trace>
  <inkml:trace contextRef="#ctx0" brushRef="#br0" timeOffset="211588">6394 13741 16997,'-3'-3'7203,"1"0"-5757,2 3-1407,-14-49-34,23 40-21,-6-30 10,27 57-39,0 10-16,-2 9-35,-5 7-22,-10 5 68,-10-2 27,-13-3 35,-7-10 32,-7-10 7,0-12 56,2-8-6,5-14-12,6-6-55,5-11-34,4 4-62,16-20-50,4 11-129,17-15-123,5 12-196,3 4-4008,8 0 4097,-17 13-431,8-1 308,-21 10 354,0 2 223,-6 3 95,-8 3 135,-3 3 3521,-3 2-3281,0 3 125,-1 4 27,2 2-79,0 6-162,2 5-174,2 7-83,1 5-62,2 5-40,-1-10 12,0 5-6,-1-6-5,-2-2 44,1-5 85,-3-14 66,3-15 124,3-12 168,4-16 51,6-13-52,4-5-105,5 3-118,2 8-79,3 11-78,1 12-50,4 9-40,6 12-22,6 8-11,5 12-247,-11-2-118,-14 2 1,-4 5-2650,1 20 3025,-11-16 0,-2-1 0,-5 6 0,-8-16 0</inkml:trace>
  <inkml:trace contextRef="#ctx0" brushRef="#br0" timeOffset="218328">8003 13720 16056,'-3'-4'5276,"1"0"-4177,2 4-814,-1-62-100,13 40-115,-6-14 0,4 3-8,22 24-29,3 7-27,-7 6-29,15 17 7,-16 4-12,6 16 22,-18 3-5,-15 6 16,-14 2 40,-11-1 6,-7-6-12,6-13 190,-13 1 68,14-17 95,-8 2-33,15-12-203,7-6 85,5-4-190,8-2 16,17-5-67,-3 6 17,13 0-17,-1 6-12,6 5 7,14 5-18,0 7 23,-6 5-5,-15 4 10,-16 1 12,-22 1-6,-16-1-27,-14-3-124,-8-3-219,-4-5 1,11-6-3294,-15-4 3652,24-14 0,-2 6 0,21-7 0</inkml:trace>
  <inkml:trace contextRef="#ctx0" brushRef="#br0" timeOffset="218746">8862 13858 22929,'52'-22'-1210,"3"4"-717,1 18-4777,3 0 6704,-10 4 0,-19-3 0,-16 2 0</inkml:trace>
  <inkml:trace contextRef="#ctx0" brushRef="#br0" timeOffset="218946">8799 14153 22996,'36'-8'-533,"0"0"1,4-1 0,0 0-496,4-4 1,1 0-3050,5 0 0,-1 1 4077,-3 1 0,-5 1 0,2 0 0,-28 7 0</inkml:trace>
  <inkml:trace contextRef="#ctx0" brushRef="#br0" timeOffset="219162">9674 13868 25124,'9'-55'-918,"21"6"-757,27 36-1164,-19 6 1,3 1 2838,5 1 0,-2 0 0,7 0 0,-7 3 0</inkml:trace>
  <inkml:trace contextRef="#ctx0" brushRef="#br0" timeOffset="219362">9803 14022 17249,'-8'3'6565,"2"-1"-5994,6-2-140,0 0-436,-28 13-180,47-18-767,13 1 358,28-14-791,-11 5 0,1 0-657,-14 5 0,-1 0 2042,6 0 0,-4 0 0,1 1 0,-25 5 0</inkml:trace>
  <inkml:trace contextRef="#ctx0" brushRef="#br0" timeOffset="219889">10414 13757 24603,'9'-43'147,"0"-1"1,-5 7 0,3 8-131,19 17-1,-4 8 1,13 3-17,3 7-33,6 7-29,-10 9 34,-10-2-50,-4 8 10,-14 5 57,-7 1 17,-6-1 33,-15 0-11,9-19 50,-11 10 23,9-17 45,-4 0 213,-1-8-23,4-4-191,4-2 63,5-3-68,6 4-124,3 1 1,7 2-6,10 1-11,2 3-11,14 6 11,-12-1-6,6 7 1,2 3-3409,5 8 3402,-7-4 1,-2 2-2257,0 13 2262,-11-6 1,-14 6 16,-18-9-6,-3-2-58,-21-7 0,-3-5-48,0-2 963,0-2 1,-1-2-1681,-11-11-2960,19-1 0,1-2 3778,-26-8 0,12 0 0,34 9 0</inkml:trace>
  <inkml:trace contextRef="#ctx0" brushRef="#br0" timeOffset="220728">11371 14011 24167,'20'6'677,"-3"3"-542,-10 8-74,-4-3 169,-8 10-84,-10-5-34,-14 9-17,-9-8 34,-5-5 45,2-7-74,11-7 203,4-18-169,17-7-39,2-20-39,18-9-31,-1 21 1,2-2-277,4-4 0,2 0 259,1 0 1,1-1 38,-1 3 1,-1 2 2,-2 3 1,-2 3 50,5-19-6,-10 10-28,-11 9-11,-6 7-28,-5 10 11,-2 6 502,2 6-552,-4 10 33,6 10-38,-1 0 27,7 12 17,4-5-28,4 14 5,4 6 1,5 9-370,5 4 355,-8-29 1,2 0-17,1-1 0,2 0-1648,9 7 1,2-2 1600,14 12-21,-2-12 1,1-4-43,7-1-151,5-2 1,-1 3-242,-22-9 1,-2 0 316,8-1 0,-9 2-877,-31 18 292,-19-26-1653,-14-2 0,-7-2 2420,11-7 0,0-1 0,0 2 0,3-2 0,-8-3 0</inkml:trace>
  <inkml:trace contextRef="#ctx0" brushRef="#br0" timeOffset="221295">12028 14150 24413,'-29'10'616,"-3"-4"-347,0-12 56,2-4-39,7-9-73,8-8-62,8-7-34,11-8 1,10-4 50,4 9 0,2-2-70,-4 9 0,-1 0 8,6-9 1,-2 0 100,-1-9-61,-9 10-57,-8 8-16,-9 6-6,-14 2-44,1 10-1,-8 2-5,11 8-6,1 4 6,4 2-12,2 6-16,4 4 11,3 6 0,6 7 0,7 9 0,11 10-304,-4-18 1,3 1 300,3 4 0,3-1-6,4 2 1,2 0-12,1 0 1,2-1-29,-2-1 1,-1 0-63,-4-2 1,-4 1-284,-5-3 0,-7 1-805,-10 25-2006,-29-2 3204,-12-8 0,9-17 0,11-12 0</inkml:trace>
  <inkml:trace contextRef="#ctx0" brushRef="#br0" timeOffset="223170">13147 13804 12942,'-10'-47'881,"-1"1"1,-1 4-1,-5 11 1248,-24 33-1983,8 4-9,4 12 0,2 4-75,1 2-23,-16 20 1136,5 4-1167,17-21 1,0 3-29,-8 15 1,1 3 126,8-8 0,2 1-325,1 5 0,5-1-225,9-11 0,5-2-178,8 13 750,25-7-2616,9-24 1002,-4-12 1,4-6 1344,-4-7 0,2-4-19,10-10 1,-2-3 332,-16 4 0,-1-2 404,-1-3 1,0-4 0,-3 1 177,-1-4 0,-2-2-245,-2 2 1,1-3 0,-3 1 44,1-9 0,-5 1 68,-2 2 0,-4 0-125,-4 5 0,-2 2-101,1-16 814,-11 1-416,-4 20-415,0 7-263,-1 11 1511,5 17-1607,2 4-2701,2 26 2696,1-8-138,3 11 1,0 4 114,5 22-2,-3-13 0,0 1 5,-3-15 0,-1 0-14,0 18 0,-3 0 11,-2-19 1,-1 0 8,0 11 0,-1-2-3,-3 0 22,1-12-5,4-22 11,2-7-11,2-8 3328,11-25-3250,2-1 51,10-17 84,1 3-37,-7 20 0,1 1-87,7-8 468,13-2-513,-20 22 46,22-1-74,-12 12-33,14 7-5,-8 13 16,-4 12-22,-3 9-23,-9-5-397,-6 24-364,-10-19-735,-1 16-643,-3-24-67,5-13 727,7-17 813,9-13 538,0-5 190,11-12 890,-3-7 1060,1-3-1211,-8 6 628,-10 8-331,-10 16-370,-1 1 23,-6 4-532,1 4-51,-3 4-50,4 3-44,3 4-1,6-1-27,0-1-1,18 0-22,2-6-17,16-5 39,1-7 22,0-8 29,-5-5 78,-6-4 123,-10-2 73,-9 0-179,-8 6 246,-9-7-229,-4 13-68,-6-2-5,-5 12 0,-4 6-28,-4 8-34,-1 8-11,-6 15-11,12-7-23,-4 14-39,14-9-224,3 9-649,7 3 112,8-9 806,27 21 0,-21-35 0,17 13 0</inkml:trace>
  <inkml:trace contextRef="#ctx0" brushRef="#br0" timeOffset="223630">14840 13942 26060,'-47'9'143,"1"1"1,10-8 0,6 4-127,-5 37-51,17-7-184,5 3-292,2 10-269,17-4-604,15-7-1177,19-10 342,0-12-2698,7-12 1,3-6-1713,-1-4 6628,2-3 0,2-6-1134,-18-5 0,-3-3 1134,-5 5 0,0-2 2977,12-20 1,-5-3-890,-7 2-409,-4 2 0,-2-2 819,-2-11-1605,-8 20 1,-2 0 400,0-27 1109,-4 10-1674,-5 11 2001,-2 13-2433,0 12 3132,-2 7-3322,-1 12 313,0 9-308,-2 17-39,-3 16-50,-1 12-255,5-27 0,0 1 167,1 1 1,0 0-250,1 0 1,0-1-346,2 0 1,0 0-2546,2 27 2393,10-8 0,-5-24 0,5-12 0</inkml:trace>
  <inkml:trace contextRef="#ctx0" brushRef="#br0" timeOffset="223914">15530 13990 25124,'-28'-40'1042,"-11"24"-963,12 39-32,4-1 1,-1 1 19,-12 14-45,14-14 1,1 1-1,-14 21 1,14-4-18,11-8 23,17-5-11,2-10-22,34 0-18,10-9-33,-8-2 0,5-1-624,4-1 1,3-2 466,5 0 1,1 0-542,-2 0 1,-1-1 753,-2-1 0,-6 0 0,6-1 0,-17 0 0</inkml:trace>
  <inkml:trace contextRef="#ctx0" brushRef="#br0" timeOffset="224514">16246 13748 15685,'5'-47'1081,"-1"-1"0,0 7 0,-1 7 1936,-1 9-2798,0 14 1128,-3 16-1257,-1 6 184,-13 44-201,5-25 0,-1 3-150,-7 19 0,0 3 108,0 1 0,0 0-34,1 4 0,3 0-39,4 0 0,7-1-48,8-2 1,10-2-208,12-3 0,10-5-409,-4-16 0,6-4 1,3-1 705,12 1 0,5-3 0,-5-3 0,-4 0 0,-3-4 0,0-4 0,1 1 0</inkml:trace>
  <inkml:trace contextRef="#ctx0" brushRef="#br0" timeOffset="239857">1327 6987 7772,'-1'4'4055,"-1"-1"-187,2-3-3229,-30-13-270,12 14-28,-28-6-72,16 20-32,-4 8-69,-2 8-5,1 5 10,1 8 58,-1 5-30,14-13 1,1 1-5,-8 14 60,5-4 1,3-1-174,4-5-48,3-10 1,1 1 114,2 23-83,5-11 16,5 16-34,5-26 17,8 1 62,4-6-67,-1-1-6,1-1-28,-8-13 39,-2-4 101,-4-6 39,0 0 106,-2-2 382,-1-2-622,-5-1 5,1-2-33,-2 0 33,-1-9-67,3-2-22,-2-13 17,3-7-1,0-10-1701,2 9 0,0-2 1708,0-16-15,0 20 0,1-1 34,1 0 0,0 3-3,1-21-40,0 17 1,1-1 6,4-12-12,2 6 6,1 5 145,4 6 3404,-4 9-3375,8-3 13,-7 10 6,8-6 6,-3 7-1,4 2-34,4 0-132,-3 3-47,15 0 7,-10 6-36,5-1-4,-3 3-28,-13 1 4,4 1 176,-10-1 15,-4 0 15,0-1 326,-4-2 103,1-3-60,-1 0-127,-1 1-58,-3 2-583,-3 1 308,-5 5 282,-6 4-252,-6 6-8,2 0 70,-23 15 152,24-14 52,-21 15 415,23-14-248,-7 7-223,-2 4-106,-5 6-47,-5 8-296,-3 6 192,20-21 1,0 1-171,2 1 0,1-1-180,-6 15-22,7 13-100,14-21-262,8 13-20,6-16 21,4-6-13,-3-5 294,-2-4 261,-2-5-257,-4-3-141,1-4-830,0-1 1406,9-1 1,-7 0 0,3-1 0</inkml:trace>
  <inkml:trace contextRef="#ctx0" brushRef="#br0" timeOffset="240787">689 7978 14561,'-29'-48'1344,"0"1"0,3 4 0,4 6-609,10 7-175,3 7-152,2 7-4211,3 3 3892,1 7 838,2 2-849,1 4-44,3 10 11,3 1 22,3 12-22,4 2 3420,3 5-3426,-2-5 73,12 15-6,-7-14-5,11 10-11,-2-14 33,2-8 34,6-7 11,7-11-61,11-11-304,-22 2 1,0-3 252,3-3 0,-1-1-20,0-1 1,-1 0 22,-3 0 0,-3 2 2,9-8 175,-8 3-102,-20 16-95,0 0-33,-7 8-1,-13 12 522,2 0-521,-10 12 11,6-6-23,-1 2 6,0-1 6,-3-1-6,-2 0 28,-4-2-23,-4-2-5,5-5 39,-16 0-27,10-4 16,-14 1-23,9-4-5,1 0 23,1-5 5,1-5-6,0-4-22,-1-6 6,1 1 27,0-1-27,2 3 11,6 4-1,4 2-16,8 5-5,5 1-34,4 2-6,2 1 22,0 4 35,6 14-12,-2-2 5,8 19-5,-2-8-5,5 6 5,4-4 5,14-3-5,-9-12 17,18-2 17,-8-13 5,14-10 0,8-10-22,-25 6 0,0-2-9,1-3 0,1 0 3,-1-1 1,0 0-7,-3 1 1,0 0-40,20-14-162,-10 10-789,-11 9-8846,-9 7 9537,-8 6 0,-6 2 0,-3 0 0</inkml:trace>
  <inkml:trace contextRef="#ctx0" brushRef="#br0" timeOffset="242337">16674 14031 20425,'20'-8'1086,"-4"10"-929,-12 28-22,-2 17-96,-2-11 45,-5 15 45,-3-20 17,-2 3 100,-2-8 236,5-12 78,1-7-157,3-9-89,1-8-51,1-9-50,0-10 72,9-19-55,8-7-129,8-1-28,6 9-39,-4 20-17,-1 11-17,2 9 0,-8 5-28,23 17 16,-16 3-137,0 6 1,-1 5-530,5 21 281,-2 0-796,-7-2-880,-5-21-2049,6 5-3709,3-10 6983,-5-9 0,-7-8 0,-6-3 0</inkml:trace>
  <inkml:trace contextRef="#ctx0" brushRef="#br0" timeOffset="242636">17271 14189 10332,'7'-8'7640,"-1"1"-6055,-6 7 56,0 0-1524,45-27-89,-33 22 45,36-18 28,-44 28 213,4 1-62,1-3 28,3-5 280,1-6-50,-3-5 201,0-14-526,-5 8 241,3-19-230,-3 17 5,2-11-3526,-2 15 3309,-2 5-169,0 8-202,1 8 7,0 1-1160,3 10-6538,3 9 8078,-1-2 0,-1-2 0,-5-11 0</inkml:trace>
  <inkml:trace contextRef="#ctx0" brushRef="#br0" timeOffset="243221">17652 14302 23047,'32'-32'378,"0"0"0,-1-1 0,14-12 0,-8 2-1484,-6-8 1207,-8 8 30,-8 5 1,-2-3 31,1-20-34,-5 19 0,-1-1 619,-2-16-473,-8 15 51,-2 20-198,-6 9-77,0 11-23,-7 6-17,2 12-5,-2 13 702,5 0-700,3 5 1,0 2 2,1 4-11,0 1 0,2 2 0,3-7 0,2 0-202,2 1 0,2-1 191,3 3 0,2-2-6,12 6-11,3-18 0,2-4 11,4-2-72,6-4 1,3-6 105,8-14-3,-12-1 0,-1-2-14,10-14-1599,-12-1 0,-2-4 1638,8-22-1097,-11 12 0,-3-4 1066,-6 0 1,-4 1-24,-3 7 1,-1-1 44,2-9 1,-2-1 53,-3 5 0,-1 0 5,0 1 1,-1 1 14,-1 2 0,-2 2 153,-6 0-140,-1 15 2085,-1 12-2191,2 7 3228,-3 20-3244,3-2 7,-1 13 1,1 5-8,-1 24 247,2-12 0,0 3-251,2-5 1,1-1-404,2 1 1,0 0 83,2-1 0,1-2-753,1-1 0,0-1-3075,1-1 0,0-1 4156,5 24 0,-5-24 0,-3-18 0</inkml:trace>
  <inkml:trace contextRef="#ctx0" brushRef="#br0" timeOffset="243920">17252 14034 11788,'1'-3'7120,"-1"0"-4203,0 3-2379,3-25-314,-2 18 247,1-14-298,-7 46-111,3-7 61,-1 26 56,2-5-67,4 3-16,2 4 21,8-13 68,6-8-51,0-9 258,21-8-3358,6-15 3117,-1-1 203,9-17-230,-30 7 234,13-17 62,-8-12-201,-2-3-23,-5-9-40,-12 19-38,-6 9-90,-5 13 11,-5 6-56,-3 9 3237,-6 5-3836,-3 8-2101,-1 9 2737,3 2 1,5-6-1,7-6 1</inkml:trace>
  <inkml:trace contextRef="#ctx0" brushRef="#br0" timeOffset="244720">18783 14279 25259,'-8'32'29,"1"-1"1,-2 2 0,0 0-397,-2 1 1,-2 0 237,-7 11 0,-1-3 0,-1 6 0,-6 1 0</inkml:trace>
  <inkml:trace contextRef="#ctx0" brushRef="#br0" timeOffset="249430">9122 5772 7330,'5'-5'7667,"0"1"-5157,-5 4 1175,0 0-3136,0-12-319,2 4-73,6-11-34,7 5-33,13-1 5,7 0-34,-4 7 1,3 3-45,-1 2 0,-1 1-12,0 1 1,1 2-1685,6 8 0,-3 4 1690,-1 4-6,-1 2 1,1 2-198,14 17 203,-18-11 1,0 2-4,-1 4 0,-2 3-2,-3 2 0,-3 3-4,-3 2 1,-4 1-260,-4 0 1,-4 0 292,-3-3 1,-5 0 16,-5-5 0,-4-1 9,-2-5 0,-4-2 61,-22 19 22,0-11 3055,6-12-2903,10-11 106,5-10-302,9-5 168,-8-13-208,8 5 352,-10-11-341,4 8 856,-2-3-855,1 2-29,4 3-4,4 4-35,3 4-22,3 2 17,1 1 17,6 3-6,1-1 6,7 5-6,0-2 12,0 2-6,-2 0-1,1 0 35,2-4 16,6-1 29,31-20-63,-2 1-218,-14 0 1,1 0 223,16-12 23,-11 0 22,-12 3-17,-16-1-5,-12 0-46,-5 8 7,-8 1-12,1 13 0,-3 0 398,1 9-409,0 6-6,4 0 1,0 7-1,4-4 6,2 3-6,-1 3 18,-1 5-12,-3 4-12,-6 6 1,-6 6 11,-8 4 0,-4-1 0,-10 3 11,4-14-11,3-8 12,-1-13-3365,-8-9 3358,7-3 18,-14-8 22,14-10-40,7 3 23,-1-13 6,15 5-12,-3-9-5,-2-11 3386,6 13-3386,-3-12 11,10 21-22,0-1-12,3 10-39,2 7 45,1 7 6,3 4-17,4 6 22,4 2-11,1-1 11,10 11 0,2 3-11,1 0-11,12 15 17,-18-23 8,11 4 0,2-2-14,-1-6-130,4-2 0,1-2 147,-1-5-1641,0-4 0,1-1 1640,-2-3 6,0-2 1,-1-4 27,-2-6 1,8-10-29,-17 5 17,-1-8 23,-5-5-12,-2 1-33,-4 2 244,-6 7-233,-2 14 3395,-1-5-3412,0 10 32,0 1-105,0 2 62,-3 10 6,1-3-1,-4 14 1,1 3-6,-4 5-11,-5 7 5,-5-1 6,1-8-33,-13 5 49,-11 0-4,7-7-1,-21 4 17,6-21-11,-2-2-1,-6-10-27,14-6 22,12-2-22,-9-19 22,18 5-11,-5-7 23,14 1-3387,6 2 3375,4 6-11,-1-5 0,5 20-22,-2 0 10,2 7-32,0 12 38,0-1 3420,4 14-3414,3-1 6,8 6 0,0-5-6,12 2 0,6-8 0,15 2 5,-11-12 1,3-3-350,-5-2 0,1-2 347,0-1 0,-1-1-243,25-14 268,-21-3 17,11-16-17,-17 3-17,-7 1 0,-16 7-89,-7 11 70,-4 2 8,-13 12 0,7 0 0,-6 4 0</inkml:trace>
  <inkml:trace contextRef="#ctx0" brushRef="#br0" timeOffset="251687">19163 14080 12629,'0'-8'5651,"1"1"-4178,-1 7 806,0 0-2009,-4-31 21,3 23-185,-2-23 40,2 39 106,-2 18-190,-2-1 38,-6 25-27,-1-9-45,-3 12-11,0-1 17,3-6-12,2-8 17,5-12 163,2-11 201,2-9-67,3-8-129,5-9 12,4-10 89,8-18-219,-5 9 119,7-16-51,-5 15-45,4-5-17,0 6-45,-2 8-38,0 8-12,0 7 0,0 5 0,0 9 0,0 6-23,-1 9-66,0 7-79,-2 5 33,-4-5-717,5 17-895,-4-8 1058,1-1-465,0-7 510,0-23 381,6-6 252,6-13 151,4-12 520,10-16-340,-11 11 604,12-20-666,-24 30 224,9-12-57,-16 18-145,-2 3-263,-4 7 50,-9 16-61,2-2 22,-9 17-11,5-6-17,2 12-6,4-11 12,13 7-1,-2-20 12,15 4 45,7-16-18,-5-1 119,12-13 442,-10-9-320,-5 1 360,4-21-494,-20 25 84,3-19-84,-9 18-100,0 1 27,-2 1-89,1 11-353,-2-1-1121,2 10-3068,-1 20 4553,0 4 0,0 0 0,1-7 0</inkml:trace>
  <inkml:trace contextRef="#ctx0" brushRef="#br0" timeOffset="252270">19913 14488 13379,'8'9'6990,"-1"-1"-5573,-7-8 885,0 0-1803,53-77-130,-28 33-289,-3 9 0,3-6 1,-4 4 23,-6 3 0,-4 1-1,2-4 1,-1-2-265,0-1 1,-2-1 320,-1 1 0,-1 1 2,-2 2 0,-1 3-5,-1-16 241,-3 3-247,-3 30-106,1-2-34,-3 18 6,-1 12-6,0 2 0,-10 39-5,6-19-18,-3 14 1,1 3-218,5-15 1,0 0 222,-1 16 1,0 2-9,3-11 0,4-1-26,5 3 1,2-2-5,4 12 13,4-24 0,2-3-3,11-6 40,7-5-12,1-19 12,2-16-12,-8-6 40,-5-3 0,-1-4-310,-7 5 0,-1-3 284,8-15 1,0-3 7,-6 3 1,-1 0 17,-1-4 0,-2 2-18,-4 10 1,0 1 53,-2-13 0,-2 4 3,-2 2 526,-4 5 1,-3 3-432,-4 11-123,-2-2 5,1 19-22,3 8-11,-3 18 595,1 12-601,1 9-25,3-9 0,1 2 17,0-2 0,1 2-523,-1 21 0,2 1 478,0-8 0,1-1-138,2 7 1,2-1-418,1-14 1,1-3-491,1-2 1,-1-3-857,2 15 1196,-4-1 0,-5-29 0,-1 2 0</inkml:trace>
  <inkml:trace contextRef="#ctx0" brushRef="#br0" timeOffset="252504">20648 13563 21719,'0'-7'3500,"0"1"-3107,0 6 83,0 0-364,70 45-98,-48-20 0,0 3-757,10 4 0,6 3 0,-6 2 734,-2 15 1,-8 3-76,-1 2 0,-6 3-526,-6 1 0,-9 1 184,-6-19 0,-5 0 1,-4-1-1289,-7 4 0,-5-1 0,-2-1 1714,-2-4 0,-1-1 0,2-3 0,-6 3 0,3-5 0,-11 7 0</inkml:trace>
  <inkml:trace contextRef="#ctx0" brushRef="#br0" timeOffset="256121">14870 15142 12399,'-3'0'5337,"1"0"-2995,2 0-2174,43-50-90,-17 33-61,6-12 0,3 2-90,10 18-285,11 2 5,-7 1-622,-7 4 0,0 1-3448,16 0 4423,-17 2 0,-3 1 0,-3-1 0,-13 3 0</inkml:trace>
  <inkml:trace contextRef="#ctx0" brushRef="#br0" timeOffset="256332">15290 15053 9206,'-7'-2'9830,"2"0"-8239,5 2 185,0 0-1541,-25-17 67,13 23 6,-20-3-117,21 35-102,-1 12-44,4 11-214,5-27 1,1 1 17,1 3 0,2 0-768,3 1 0,2 0-1002,1 1 0,3-1 1921,4 2 0,0-4 0,1 6 0,1-9 0</inkml:trace>
  <inkml:trace contextRef="#ctx0" brushRef="#br0" timeOffset="261463">10797 15959 6588,'4'-11'7886,"-2"3"-4294,-2 8-2147,0 0-258,18-43-1070,-14 32 402,15-30-245,-12 52 733,0-2-911,5 15-35,-6 3-16,-7 24-34,-5-12-8,-8 0 0,-6 0-616,-15 10 624,14-20 1,-3-2 32,-6-3 1,0-5 123,-7-4-84,-7 1 135,12-33-163,22 3 61,2-49-44,21 4-505,-2 13 0,2 0 457,-1 12 1,2 0 58,4-7 0,0 1 172,-4 11 0,1 0-127,1-6 0,-1 0 2,-2-1 1,-3 1-26,2-20-67,-6 6 85,-17 2-102,4 30-5,-9-8 22,-13 36-17,13 0 965,-18 23-970,18 0-17,3 0 16,6 19-16,9-27-28,22 32 28,6-25 364,9 6-381,-3-16 1,2-2-18,-5-4 1,-1-1-12,7 3 0,2 2-407,-2 1 0,3 3 1,-7-3-950,15 15-28,-4 5 1,-6 2-1271,-26-3 2699,-12 0 0,-4-2 0,0-10 0,-9 14 0</inkml:trace>
  <inkml:trace contextRef="#ctx0" brushRef="#br0" timeOffset="262046">11351 16131 15939,'1'-3'5399,"0"0"-3623,-1 3-1659,13-31-38,-5 28-18,11-19-16,-8 38-34,-2-2 34,1 12 6,-7-7-18,2 3 141,-8-6-101,1-10 72,-2 0-61,1-14 23,-1-15-29,2-12-5,4-20-17,2 11 140,3-1 0,1-1-45,-1 4 22,0-2 1,-1 2-5,-5 13 268,-14-23-253,-5 23-27,-16-10-22,-2 19-18,2 7-27,8 8-45,11 4-34,9 2 17,7 5-17,8 5-5,10 8-1,4-1-11,4 0 1,2 0 5,8 4-3,9 5 0,3 2-434,-18-8 1,-1 2 439,14 10 0,-3 4-17,-14-2 0,-5 2 11,-5 3 0,-7 1-22,-7 0 0,-7 0-71,-5 1 1,-4-3-69,0-9 1,-3-1-787,-13 13 1,-2-3-1538,-3-1 2487,4-5 0,3-5 0,16-18 0,3-2 0</inkml:trace>
  <inkml:trace contextRef="#ctx0" brushRef="#br0" timeOffset="275421">2939 7026 18517,'-33'-39'657,"1"0"1,0 0 0,8 11-602,19 21 153,-2 0-206,5 5-115,1 2 243,2 4 1,1-1-105,10 9 10,-3-6 104,18 9 3,-6-3-18,11 7-54,-11-3-67,11 18-135,-17-12 160,1 7 1,0 4 72,-3 10-46,-4-11 0,0 1 15,-2 10 55,-2 8 41,-3-11 92,-3 9 106,-10 5-23,-3-12 34,-7-2 5,1-15-1,4-11 151,-8 0-207,10-9 14,-14 1-80,2-6-268,4-1 20,-13-5-146,17-1-118,-9-3-33,10 0 18,3 2 48,6 0-48,3 4 14,3 2-66,2 2 143,3 7 164,3 1-106,2 3 103,13 3 21,0-5 122,14 4 30,6-5 86,9-4 5,-8-2-146,-9-6 1,-1 0 220,-1-2 84,29-13 37,-37 4 63,6-6-327,-18 0-93,-5-1-233,-4-1-38,-3 3-52,-2 4-27,-1 5-87,-1 6-80,2 2 184,0 3 15,0 1 214,-1 7 17,-4 6 6,1 4 16,-12 15 1,1-7-6,-10 12-17,-1-7-6,-1-2 23,-5-3-6,-1-6 0,7-7 56,-14-4-27,15-7-12,-13-7-17,15-3 81,-13-19-57,10 2-25,-10-12 27,13 9 19,8 7-34,8 8-15,5 7-56,4 3 10,1 4 122,5 5-64,4 6 7,9 8-37,6 6 6,8 2 7,11 0 17,12-7-135,-22-13 1,1-3 101,22 0 75,-17-9 0,-2-2 78,6-8 25,14-13-254,-24-1-2595,-4 1 2727,-6 6 1,-10 9 0,-6 7-1</inkml:trace>
  <inkml:trace contextRef="#ctx0" brushRef="#br0" timeOffset="277180">12646 15899 17204,'-53'10'575,"-1"1"0,3 0 1,5 4-411,16 4 0,3 4-546,-1 1 1,1 1 408,0 2 0,3 2-23,2 1 1,3 1-43,3 1 1,3 1-259,2 9 1,6 0-207,4-6 0,4-1 27,-1 0 1,4-3-910,12 10-6902,27-6 7048,14-17 1237,-6 3 0,-10-19 0,-36-3 0</inkml:trace>
  <inkml:trace contextRef="#ctx0" brushRef="#br0" timeOffset="277962">12796 16045 12713,'12'-59'1452,"0"-1"1,-1 6-1,-1 5-286,-1 1 479,-1 13-995,-3 17-311,-2 10-121,1 9 262,3 17-294,1 10-69,0 22-89,-4-6 59,-5-11 1,-2 3-80,-2-3 1,0 1-18,-3 10 1,0 1 8,-2 0 0,0-1 14,1 3 0,0-3-11,3-11 0,1-3 25,-2 21 392,6-36-196,6-20-124,1-8 264,15-31-56,-1 8-156,5-9 116,2 4-21,0 10-158,0 4 223,3 8-306,-8 13-1,-4 8-38,6 13-40,-8 7 17,2 4-319,5 15-135,-2-13 124,5 6-633,11-9-309,-3-12-632,25-4 1130,-10-16 802,-13-9 0,-2-4 252,0-7 311,-11-1 1,-5-1 416,-10-1 22,0-10 259,-16 11-920,2 12-66,-7 4 307,-1 9-308,3 4-173,-1 1 95,0 11-134,7-4 27,-2 14-33,6-5-16,2 9-1,8-7-45,7-3 29,1-10-12,12-8 6,-2-9 22,16-15 78,-10-3 40,0-10 34,-17 5 5,-8 3 16,-8 1 1,-7 7 90,-8 6-208,1 9 12,-7 5-6,4 11 5,-4 7-56,3 3 6,-7 21-56,11-5 12,-2 8-243,8 10 2,8-23-841,9 25-3534,17-10-3512,11-2 7296,8-3 0,-18-23 0,-11-9 0</inkml:trace>
  <inkml:trace contextRef="#ctx0" brushRef="#br0" timeOffset="278422">14032 16162 23086,'-30'-24'400,"-1"0"1,-24-4-373,29 54 5,-8 26-22,13-8-89,8-12 0,2 1-415,0 22-493,13-5-667,14-10-1892,16-14-2975,15-13 1653,9-19 4867,-26-3 0,0-3-285,1-7 1,-2-1 284,17-17 0,-15 5 0,-1-6 745,-7-1 0,-1-1 369,1 2 1,-1-2 1094,0-8 1,-3 1 1453,0-12-2372,-9 27 1,-1 0 594,1-18-664,-6 14-293,-3 13-100,-2 9-532,-1 7-213,-1 11 435,-2 10-445,-1 13-52,-4 15-16,-1 11-26,3-21 0,0 1-237,-4 21-135,1-10 0,1 1-361,4-13 0,1 0-947,-2 14 0,1-2-8131,7 16 9743,5-20 0,1-20 0,-2-13 0</inkml:trace>
  <inkml:trace contextRef="#ctx0" brushRef="#br0" timeOffset="278662">14462 16065 13284,'3'-8'5736,"0"1"-5288,-3 7 1366,0 0-1092,-60 10 1,32 8-421,-10-5 1,1 3-40,17 11 297,0 16-347,13-14-45,8 18-140,5-23-5,16 5-29,-6-18-128,26 10-85,-4-11-22,-8-4 1,3-1-660,0-2 1,0-3-1188,7-2 1,0-2 2086,-2 1 0,-2-1 0,12-3 0,-19 2 0</inkml:trace>
  <inkml:trace contextRef="#ctx0" brushRef="#br0" timeOffset="279012">14988 15794 20392,'0'-4'2918,"0"1"-908,0 3-1830,-60 44-68,40-9-360,-15 2 0,3 4 237,24 21 11,5-28 0,2 0-37,4 0 1,2 1-130,2-1 1,4 0-135,3-3 1,4 0-141,4-2 1,2-3-430,3-2 1,2-3-1527,2-4 1,1-3 1610,24 2 0,-21-10 1,-16-6-1</inkml:trace>
  <inkml:trace contextRef="#ctx0" brushRef="#br0" timeOffset="279455">15534 15999 18212,'5'-6'3686,"-2"1"-2196,-3 5-1087,0 0-83,-50 74-248,33-38-47,-12 12 1,4-1-4,20-18 40,2 8-17,2-16 50,-2 5 118,-1-12 145,2-8-5,0-6-89,2-11 10,5-9-145,1-2 358,18-25-190,0 12-166,-6 9 1,2 1 92,16-13-73,0 8 0,2 8-83,9 11-46,-14 11 17,13 13-39,-19 10-11,6 12-465,-7 18-1490,-12-4-442,-8 0 2408,-13-9 0,2-24 0,-2-1 0</inkml:trace>
  <inkml:trace contextRef="#ctx0" brushRef="#br0" timeOffset="279955">16330 16240 20828,'2'5'2448,"-1"0"-1373,-1-5-1114,-8 69-1426,1-40 1465,-4 21 0,-2-2 0,4-29 0,-7 7 0</inkml:trace>
  <inkml:trace contextRef="#ctx0" brushRef="#br0" timeOffset="282338">7930 6285 18784,'-47'-22'885,"9"7"-745,27 21 95,-6 16 45,-5 7-16,-10 19-395,5-7 217,9-10 1,-1 2-429,-1 8 0,1 1 375,0 3 1,2 2-17,-2 7 0,2 1-1,8-9 1,2-2-9,2-11 1,2 1-225,2 11 1,3-2 265,8 11-42,-3-16 1,3-1 19,11 11-5,2-8 10,-1-8-16,-7-12 129,0-2-29,-11-12 485,1 1-265,-5-7 619,-3 0-911,-5-3 522,-7-1-533,-6-2-29,-3-3 7,-7-4 88,-9-12-72,11 6 34,-10-14 33,15 8-5,-5-13 11,2-3-12,9-3 1,6 0-6,7 3-28,9 2-17,4 2-17,7 4-16,-3 8 5,3 4 0,-6 9-27,-3 4 4,-3 10 46,-10 15-23,-1 3-5,-18 33-12,5-9-1699,5 1 1,2 2 1710,1 14-9,6-24 0,4 1-803,10-3 0,2-3 811,-1 3 12,19 18-11,-14-38 44,18 9 17,-5-11 2608,14 1-2535,-2-9-11,5-9-29,4-8 1,1-8-6,-1-7 6,-6-2 2420,-9 3-2381,-10 5 22,-11 8-55,-6 7-85,-4 4-16,-2 2-6,-2 2-12,-7 5 18,0 1 5,-5 4 6,3-3-11,-1 2-18,-2-1 24,1-1-12,-14 6 5,1-2-22,-15 6-16,-1-5 38,-3-1 35,-12-4-29,19-4 0,-13-5 0,23-11 17,-6-10-11,9-2 11,-5-30 0,14 13 11,-4-20 28,12 18 12,3 12-40,3 12-45,1 11-10,1 10 21,0 9-5,4 10-5,3 9 10,3-3-10,16 11 5,2-13 11,20 9-6,7-14 1,-23-13 0,2-1-1,1-3 1,0-1-26,2-2 1,0-2-692,-2-2 1,1-2-1600,1-3 0,0-1 2310,23-11 0,-22 4 0,-16 7 0</inkml:trace>
  <inkml:trace contextRef="#ctx0" brushRef="#br0" timeOffset="283839">16806 16134 16303,'-2'-4'4066,"0"0"-2431,2 4-1511,-9-31 55,7 30 40,-7-17-18,9 42-44,-1 11-101,1-4 34,-5 24-34,1-16 17,-2 16 61,0-16 157,0-12 247,0-9-29,3-11-184,1-13-67,1-10-56,2-12-17,3-10 0,6-6-12,7-1-33,5 3-45,3 6-27,2 9-29,0 7-22,-2 9-17,1 7-12,2 12 1,3 9-6,3 12-16,4 8-102,-1 4-212,-4 3-365,-11 0-923,-9 0-2577,-10-7 4212,-4-10 0,0-13 0,0-8 0</inkml:trace>
  <inkml:trace contextRef="#ctx0" brushRef="#br0" timeOffset="284072">17394 15912 26032,'21'-40'330,"-8"8"-279,31 68-62,-10 10-15,-13-12 1,-2 5-1409,-2 8 0,-7 4 1045,-7 10 0,-9 1-1798,-3-15 1,-6 1 0,-1-1 1889,-3-3 0,-2-1 1,0-3-1,-3 4 1,1-7-1,-9 8 1</inkml:trace>
  <inkml:trace contextRef="#ctx0" brushRef="#br0" timeOffset="285222">13324 17492 21439,'31'-30'205,"-1"-1"0,2 3 1,3 5-192,7 11 0,2 5-93,-3-2 1,1 0-1015,9-1 0,0 1 843,-17 2 1,-1 1-667,6-1 1,-3 2-5086,11 0 6001,-3 1 0,-23 2 0,-14 2 0</inkml:trace>
  <inkml:trace contextRef="#ctx0" brushRef="#br0" timeOffset="285429">13842 17297 22554,'-8'17'1601,"3"13"-1013,4 28-481,0-7-960,-1 1 1,0 4 846,1-20 1,0 0-20,0 7 0,0 1-142,0-4 1,2-3-2198,4 16 1853,-2-20 0,0-2 0,3 3 0,-3-9 0</inkml:trace>
  <inkml:trace contextRef="#ctx0" brushRef="#br0" timeOffset="287855">7703 14721 17081,'-15'-16'1423,"13"6"-991,32 16-147,16 1-33,13-1-67,-11-6 0,1-2-1078,-13 0 0,0-1 1013,24-4 1,1-1-23,-12 1 0,0-1-46,-5 2 0,2-1 1,1 2-14,4-1 0,1 1 0,1 1-17,3 0 1,0 1 0,2 1-12,1 0 0,0 0 0,1 1-9,-1 0 0,-1 1 0,0-1-445,-1 1 0,-2 0 0,0 0 456,-4-1 0,-1 0 0,1 0 28,5-1 0,0 0 0,-1-1-274,-10 1 0,-1-1 0,0 0 278,17-2 0,-2 0 41,-6-1 1,-2 0-12,-12 0 1,0 1-91,7-1 1,-1-1 50,-7 2 1,-2 0 979,20-2-1004,-27 3 1775,-13 3-1776,-15 1 1213,0 1-1235,-1 1 211,0 2-682,8 2-82,-1-1 564,18-1 0,-16-3 0,7 0 0</inkml:trace>
  <inkml:trace contextRef="#ctx0" brushRef="#br0" timeOffset="297197">15828 9673 17570,'34'-30'-27,"1"1"1,-1-1-1,14-11 1,1 8-400,-9 20 1,-2 6 237,16-4-1929,-16 6 0,-3 2-357,-11 2-1771,6 6 3430,-28 1 0,-2-1 0,-3-1 1</inkml:trace>
  <inkml:trace contextRef="#ctx0" brushRef="#br0" timeOffset="297404">16100 9535 8114,'-9'0'6637,"2"0"-5320,7 0 710,0 0-1831,9 39 173,-4 1-262,0-4 0,0 2-207,-3-4 0,0 0 106,-2 0 0,0 0-88,0 2 1,0 0-155,2 0 1,1 0-152,2-4 1,1-2-1049,14 22-2896,8-14 4331,-1-14 0,-10-12 0,-8-8 0</inkml:trace>
  <inkml:trace contextRef="#ctx0" brushRef="#br0" timeOffset="298047">16351 9888 18902,'35'-13'560,"13"16"-498,-9 27-40,2 1 6,-9 0-17,-18-6 84,-8 9-33,-9-13 78,-18 0 17,-3-17 44,-7-3 7,4-10-13,7-8-55,10-8-56,12-4-44,13-2-40,12-1-28,13 2-79,6 3-16,1 5 22,-2 5 17,-5 3 40,-6 3 49,-5 3 79,-9 1 62,-7 1-1,-8 0-10,-3 0 16,-2-1 28,0 2-45,0 2-83,0 2 5,0 10 5,4 4 7,4 13-1,8 2 6,5 2 33,12 2 17,-2-10-44,0-4 123,-3-12 22,-6-10-45,7-9-16,1-10 111,2-21-184,-10 12 122,0-18 29,-15 20-56,-2-4-62,-6 7-44,-4 8-96,0 9-45,0 4-106,4 9-347,0 7-891,4 9-5607,13 17 1698,-1-10 5315,14 9 0,-18-24 0,0-1 0</inkml:trace>
  <inkml:trace contextRef="#ctx0" brushRef="#br0" timeOffset="298438">17490 9848 22739,'-18'-28'257,"3"12"-206,13 26 49,2 11 35,11-6-12,3 0-61,6-6 66,6-12-27,1-7 11,9-8 62,1-19-73,-13 1-6,-7-8-56,-15 16 51,-11 0 5,-10 12 22,-10 0-10,-5 8-40,-1 8-11,6 8-17,8 9-5,7 9-17,8 8-6,8 7-17,19 19-5,-2-18-31,1-11 0,1-1-356,12 5-1422,-9-11 0,0 0 972,12 5 0,-9-8 0,-17-15 0</inkml:trace>
  <inkml:trace contextRef="#ctx0" brushRef="#br0" timeOffset="326647">21733 10868 17249,'12'-27'1983,"-9"6"-1798,-15 23-6,-6 6 96,-12 20-141,-3 9-84,9-9 1,1 2-17,-12 18-18,9-5 1,2 0-17,0 5-25,4 1 0,3 1-76,12-1-61,11 12-68,20-29 68,4-15-370,21-9-424,-17-12 1,2-5-571,2-2 0,0-2-718,10-8 1,-2-5 509,-6-2 0,-4-1 1471,-6 4 0,-3-1 237,3-9 1,-4-2 260,-8 5 1,-3-3-12,7-21 1,-2-2 875,-4 8 1,-1 0 425,-1-8 1,-1 3-1637,-3 12 1,-2 5 1128,1-19 33,-6 24 0,-2 1-190,0-1-278,-1-5-74,0 21 441,0 13-878,0 18 167,0 41-201,0-22 1,0 1-26,-1 6 0,0 2-3,-1 3 0,-2 1-17,-2-4 1,-1 2 1,0 0 0,-2 4 1,-1-2 1432,-1 11 0,-1-2-1429,1-3 0,-1-3 25,3-9 0,1-7 199,1-4 82,-1 2 31,7-29-119,12-26 28,12-22-126,-7 17 1,2-1-141,2-5 1,2 0 170,2 0 0,1 2 427,9-11-497,-7 17 1,-1 3-10,0 10-32,9-2-40,-14 21-6,-6 2 28,6 24-38,-6-3 186,9 17-478,-1-5-537,2-3-892,3-4-1915,4-8-4481,4-11 8133,-5-8 0,-11-6 0,-9-1 0</inkml:trace>
  <inkml:trace contextRef="#ctx0" brushRef="#br0" timeOffset="326997">22812 11013 21377,'-16'-19'218,"4"3"-162,12 29-5,6-6 55,4 0 40,16-8-107,-7-3 34,16-13 40,-13-4 55,3-8 39,-4-3 95,-8 0 73,-5 0-44,-5 4-29,-6 4-55,-3 8-79,-5 7-107,0 4 46,-7 12-79,1 7-28,-7 14 16,1 10-4,2 9-46,3 8-156,5 3-538,6 0-1676,13-6-4065,14-5 6469,8-15 0,-7-13 0,-7-10 0</inkml:trace>
  <inkml:trace contextRef="#ctx0" brushRef="#br0" timeOffset="327254">23508 10917 22907,'-56'-8'266,"1"0"1,2 3 0,8 9-211,5 39-53,22-19 0,1 5-54,-4 15 1,6 4-746,15 4 1,4 0 284,-7-8 1,6-4-445,21 0 0,9-10-1789,25-20-617,-16-6 0,2-4 3361,6-6 0,-2-1 0,7-1 0,-7-6 0</inkml:trace>
  <inkml:trace contextRef="#ctx0" brushRef="#br0" timeOffset="327497">23939 10830 16339,'9'-57'1517,"1"0"1,-1 5 0,-2 8-621,-1 9-275,-3 10 329,-2 10-794,0 7 215,-1 6-210,-3 21 127,-4 5-155,-4 26-56,-3 5-58,7-23 0,0 2-18,0 1 1,0 1-14,1 0 0,2 0-116,0 0 0,1 0-254,1 0 0,2-1-658,1 0 0,2 0 1039,2 3 0,0-2 0,2 3 0,2-4 0</inkml:trace>
  <inkml:trace contextRef="#ctx0" brushRef="#br0" timeOffset="327864">24215 10900 24139,'20'-58'330,"-16"20"-280,-45 65-39,13-9 1,-1 1-690,-5 3 1,-1 2 691,-1 0 0,1 1-3,1-2 0,2 0-3,5-3 1,3 0 443,-8 11-401,17-7 242,20-2-232,14 0-10,16 0-40,15 1-17,-20-12 1,2-1-217,3 0 0,3 0 143,4-1 1,1 0-129,2-1 1,1-1-304,2-1 0,0-1-630,-1-1 1,0-3 1139,0-5 0,-4-1 0,6 1 0,-11-6 0</inkml:trace>
  <inkml:trace contextRef="#ctx0" brushRef="#br0" timeOffset="328055">24813 10536 26598,'-26'28'182,"0"-1"0,-11 9-177,25 2 1,6 10-1,0-1-1215,-1 6 0,2 2 1032,0-9 1,0 2 0,1 1-531,0-2 0,1 1 1,1 0 707,2 0 0,2 1 0,-1-6 0,-1-3 0,1-4 0,6 24 0</inkml:trace>
  <inkml:trace contextRef="#ctx0" brushRef="#br0" timeOffset="329780">24910 10588 7537,'3'-5'5590,"-1"1"-5526,-2 4 227,4-41 1544,-3 28-1494,2-30 1001,-4 39-1270,0 2-10,0 0 0,-1 2 3385,-1 2-3363,-5 3 23,-5 7 33,-6 5 56,-10 13-140,8-10 45,-9 14-6,12-12 6,-2 8 78,-5 9-106,8-12 50,-7 13 34,8-10-84,-1-1 146,-7 17-35,7-3-100,-1 9-33,7-9 55,8-2 1,2-6 10,1 8 1,-1 0 50,-3 7-56,-2-9-56,0-3 45,0-6-6,4-7-11,0 7 28,9 8-62,2-3-22,5-1 17,5 10-34,-9-21 12,7 21 5,-8-18 11,3 8-11,-4-14 61,7-2 40,-1-12-34,11-2-16,22-2-23,4-2-56,-16-2 0,0-1 0,0-1 0,-2 0-23,21-4-257,-14-1 0,-1-1-649,-1-2 929,-1-1 0,-4-1 0,-15 5 0,6-4 0</inkml:trace>
  <inkml:trace contextRef="#ctx0" brushRef="#br0" timeOffset="331671">25306 10783 16678,'-3'-4'3742,"2"1"-2992,1 3-728,-10-19 34,12 27-33,-9-18 33,12 41-40,-5-10 91,-15 36-23,-5-14-51,5-10 1,-1 0 16,-9 17-10,9-7 10,7-8 90,14-9-39,1-11 230,26-9-169,4-13-94,8-2-1664,-9-5 1,0-2 1746,13-11-50,-14 7 0,0 0 185,10-12 106,-11 6 22,-12 7-123,-12 8-168,-5 6-83,-3 3-18,0 3 3404,1 6-3421,1 0 29,5 23-12,-5-1-22,3 20 0,-5 0-22,0 6-174,-2 4-907,-1-1-5066,0-1 6169,0-13 0,1-18 0,1-13 0</inkml:trace>
  <inkml:trace contextRef="#ctx0" brushRef="#br0" timeOffset="331847">26117 11209 24491,'-30'54'-226,"-1"-1"0,1 1 0,-2 4 1,5-9-1,1-10 0</inkml:trace>
  <inkml:trace contextRef="#ctx0" brushRef="#br0" timeOffset="335247">26629 10986 13821,'0'-6'3887,"0"0"-3203,0 6 795,0 0-1317,15-53 40,-10 45 78,10-32-135,-16 55 146,-11 36-223,1-18 7,-4 9 1,-2 3-396,-6 12 342,8-17 1,1 0-17,-2 7 38,8 5 40,12-26 90,5 3 465,28-27-258,0-13-183,-8-2 1,0-3 165,18-24-156,-23 16 1,-2 0-19,-1-2 1,-2 0 167,14-22-16,-10 9-3340,-9 13 3099,-7 12 11,-4 8-67,-2 12-17,-1 8 12,0 15 191,0-2-242,1 30-1,3-12-5,-2-13 0,1 0-89,7 21-387,4-7-134,0-12-4954,15 4 5581,-8-19 0,-3-1 0,-14-15 0</inkml:trace>
  <inkml:trace contextRef="#ctx0" brushRef="#br0" timeOffset="335480">27379 10920 20240,'-4'-9'1820,"-8"-22"1,-1-5-1031,6 9-342,-6-10 0,4 4-246,12 24-101,1 9 27,15 25-125,-3 1 0,1 3 0,0 6 0,1 2-468,3 14 1,-3 3 447,-5 1 0,-4 1-34,-4 3 1,-4 2-649,-5-19 1,-3 0-1,-2 0 53,-4 1 0,-3-1 0,-4 0 646,-9 5 0,-4-1 0,3-4 0,3-4 0,1-4 0,-4-1 0,0-1 0</inkml:trace>
  <inkml:trace contextRef="#ctx0" brushRef="#br0" timeOffset="341363">24503 12265 21069,'-11'-36'378,"1"1"0,-7-22-339,17 56 34,1 9 11,4 9 6,0 19-22,1 13-35,-4 14-427,-2-9 408,-4-10 0,-2 1-6,1-14 1,-1 1-15,-3 13 0,0 0-64,2-11 0,0-2-681,-3 28-5656,4-5 6407,1-11 0,4-19 0,0-11 0</inkml:trace>
  <inkml:trace contextRef="#ctx0" brushRef="#br0" timeOffset="342006">24900 12372 18358,'0'-6'2532,"0"0"-1446,0 6-178,0 0-885,-8-54-12,6 45 11,-6-33-22,8 60 28,-1 30-17,-1-2-28,1-11 1,-1 1-130,-1-4 0,-1-1 129,-5 31 6,-5-5-6,-8-6-5,-7-7 33,-9-11-6,-5-8-10,8-12 27,-17-9-22,15-12 17,-15-10 5,12-10-10,3-6 21,3 0 1,2 1 27,4 7 299,6 4-243,6 7-78,6 6-11,5 4-56,4 5 40,0 8 4,2 8 12,2 12-22,5 10 16,5 6 34,5 2-33,-2-10 50,18 10 39,-2-22 33,23 4 40,8-20-668,-7-10 603,-4-7 1,3-5-500,-14 2 1,0-2 442,17-6 1,0-1 10,-15 3 1,-3 1-17,-8 2 0,-3 0 8,10-9-67,-19 8-230,-12 8-433,-10 5-5509,-7 6 6408,-2 1 0,2 1 1,3-2-1</inkml:trace>
  <inkml:trace contextRef="#ctx0" brushRef="#br0" timeOffset="351163">23442 13898 17959,'-33'-21'544,"12"11"-444,29 29 131,17 21-164,-3-4-59,-5-8 1,0 0-9,5 12 11,-3 12 8,-14-9-19,-9-12 0,-5 1 34,-13 15 14,-9-7 216,-15-20-141,23-14 23,-11-4 251,12-18-145,11-13-134,5-9-51,17-5-28,13 6-44,-1 10-275,25-9 17,-20 20-693,8 0 1,2 2-1885,9 3 871,-14 3 1,0 2-1667,13 1 1893,-11 3 1681,-12 2 363,-11 0 1372,-6-1 248,-5 1 3925,-1-1-4581,0 4-723,0 1-100,4 4-62,2-1-96,7-2-89,5-2-50,6-5-79,3-6 1,4-5-6,0-5-12,-7 4 230,5-11-17,-17 9 17,1-7-50,-11 8-40,-8 2-111,-1 5 89,-12 3-96,3 5-33,-9 4-11,4 7-22,6 2 16,-5 20-22,12-13-5,-3 31-51,13-18-101,8 16-207,13-10-213,10-4 230,0-11-578,14-2-760,16-18 1109,-31-5 0,1-4 494,6-4 1,-3-2 132,7-13 186,-2-20 149,-23 11 79,2-14-202,-14 19 661,-1-4-330,-3 16 307,1-3-722,-1 11-19,1 4-160,1 2 17,3 3 6,-1 3-1,2 1 23,-1 3-17,-2-2 50,-2-2 141,-2-2 514,0-1-666,-1-6-5,0-2-6,0-7 0,0-1-6,1-2 1,0-2-1,2 2 6,0 1-11,0 4 22,-1 4 0,-1 3 6,0 0 33,-1 1 34,0-1 17,0-1 6,0-2 16,0-2 12,0-1-17,0 2-40,0 1-11,0 3-16,0 1-18,0 0 23,0 2-28,0-1 6,0 0 44,0 3-72,-3 19-23,-2 6-11,-3 22-11,-2 1-28,-1 5-6,3-11-191,4-8 1,1 1-571,2 12-177,3-13 0,3-1-2165,8 14-4262,6-11 7382,-2-11 0,-6-13 0,-5-6 0</inkml:trace>
  <inkml:trace contextRef="#ctx0" brushRef="#br0" timeOffset="351656">24235 14209 19504,'24'-48'173,"1"1"1,1 2 0,4 9-169,2 21 1,4 6-7,0-3 0,2 1-44,11-1 1,-2 1 32,-14 3 1,-2 0 27,4 0 0,-5 1 29,-11 0-38,-12 3-2,-11 2 34,-6 0 17,-7 2 11,0 0-5,2 3 11,4 3 16,4 6 6,3 5-16,3 7-29,7 6-11,5 4-22,8 2 5,8 0 18,5-3-35,4-4 29,-2-9 72,-2-8 73,-2-14 85,-2-13 66,1-12 68,-2-11 11,-1-5-73,-4 0-67,-4 1-101,-3 5-73,-4 7-33,-4 6-51,-3 8-61,-1 7-348,-2 5-392,-1 18-1338,2 1-3681,4 14 5809,3-8 0,-2-8 0,-2-6 0</inkml:trace>
  <inkml:trace contextRef="#ctx0" brushRef="#br0" timeOffset="352298">25230 13946 21646,'32'-33'168,"-2"14"-123,-10 41-40,0 6-16,-2 7-17,-3 3-84,-6 2 39,-6-3 96,-8-7 33,-4-12 16,-6-11 1,-1-14-17,3-2 163,-1-18-129,9 5-45,5-11-90,19 0-129,7 6-22,8 3-600,12 5-917,-1 5-1698,15-1-2297,0 4 1216,1-1 4492,-24 6 0,-4-4 0,-27 5 3198,-8-3 2022,-5 1-560,-5-1-3802,4 3 43,3 0-346,4 4-331,7 10-23,0 4-55,6 14-45,-2 4-34,-2 4 0,-4 9-17,-5-7 40,-4 1 90,-5-17 374,-1-14-425,4-8 224,2-17 274,20-14-257,6-4-213,7-1 123,12 5-62,-3 12-56,11-1-89,1 8-28,6 12-45,-18 6-11,6 14-79,-27 7-487,-4 14-2470,-16 10 2199,-7-1 0,3-25 0,5-14 0</inkml:trace>
  <inkml:trace contextRef="#ctx0" brushRef="#br0" timeOffset="353862">26845 13898 12317,'17'-51'2011,"-1"0"0,-1 3 0,-2 5-1042,-2 1 338,-2 4-696,-4 12-62,-2 8-431,-2 9-19,0 8-82,-1 10 315,-3 11-287,-3 18-6,-6 16-22,5-23 0,0 1-1,-1 2 1,1 0 0,0 0 0,2-1-3,1 0 0,2 0 42,9 26 0,12-5 28,16-12 67,8-15 6,6-16 0,3-20-428,-3-15 428,-1-13 67,-7-6 33,-4-1-3078,-5-1 2956,-14 16 83,-1 0-67,-13 19-106,-1 2-50,-2 5 281,-7 20-281,-4 3 3397,-7 19-3398,1 1-128,4 1-253,5 1-408,12-4-639,9-5-2067,11-8 3501,12-7 0,-17-9 0,1-4 0</inkml:trace>
  <inkml:trace contextRef="#ctx0" brushRef="#br0" timeOffset="354212">27730 13877 20789,'26'-25'-15,"0"0"0,-1 3 0,2 6-819,32 13 184,-18 5-2279,15 7 2929,-18 5 0,-13-5 0,-4 1 0</inkml:trace>
  <inkml:trace contextRef="#ctx0" brushRef="#br0" timeOffset="354389">27774 14120 23030,'23'-21'-196,"19"-1"-3338,-8 15 1,1 1 2172,22-4 1361,-15 3 0,-4 2 0,-16 2 0,8-1 0</inkml:trace>
  <inkml:trace contextRef="#ctx0" brushRef="#br0" timeOffset="354630">28442 13816 23310,'19'-31'179,"-1"1"0,6 1 0,0 8-173,0 15-90,21 2-426,-12 4-173,3 1-2644,14 2 3327,0 3 0,-15-1 0,-5 0 0</inkml:trace>
  <inkml:trace contextRef="#ctx0" brushRef="#br0" timeOffset="354856">28526 13968 11861,'-4'2'6783,"1"-1"-3535,3-1-3012,6-3-135,13-2-84,1-2-34,21-2-275,-1 4-2730,-5 1 1,1 1 3021,20 0 0,-7 0 0,-28 3 0</inkml:trace>
  <inkml:trace contextRef="#ctx0" brushRef="#br0" timeOffset="355322">29303 13803 15445,'0'-6'4868,"0"2"-3171,0 4-772,24-64-248,-18 41-361,7-13 1,-2 3-149,-10 24-129,-2 5-22,-1 6 22,-11 15-28,3-3 29,-23 36-35,18-23 3,-1 6 1,1 2-3,4 3-3393,-1 16 3398,10-26-11,8 1 12,3-12 27,14-1 11,4-11 6,10-11-5,4-9 21,4-8 3382,-9 4-3241,6-5 342,-13 5-230,-4 4-129,-8 3-135,-12 10-55,-5 1 61,-3 13-56,-2 4-22,-5 15-17,-2 7-558,5-7 1,-1 2-641,-2 16-3690,4-7 1,1 0 3909,3-3 0,0 1 0,2-28 1</inkml:trace>
  <inkml:trace contextRef="#ctx0" brushRef="#br0" timeOffset="356713">30120 14213 15782,'38'3'1730,"-10"6"-1080,-38 5-174,-12 5-167,-14 1-57,-14-1-107,6-4 32,9-9 0,-1-2 528,-9-6 59,-12-8-316,30-12-224,16-13-100,19-12-68,1 17 0,3-1-266,5-4 0,3 0 249,2-3 1,2 1 30,1 1 0,0 0 39,-2 3 0,-1 0 22,-3 6 1,-2 0 342,5-14-261,-11 12-118,-11 11-55,-10 10-1,-8 6-28,-5 9 509,-4 8-515,2 9 12,0 7 5,5 6-10,6 3-12,6 0 16,13 2-16,9 1 0,11 3-5,8 3-278,-14-24 1,1 1 217,2 0 1,0 1-230,1 1 0,0 0-813,1 1 1,-1 1-3358,-2 1 0,-1 1 4464,8 22 0,-13-19 0,-9-17 0</inkml:trace>
  <inkml:trace contextRef="#ctx0" brushRef="#br0" timeOffset="357223">30511 14456 9500,'9'-4'2969,"-2"1"-868,-7 3 694,0 0-947,-39 31-829,25-25-60,-30 17-505,37-37 735,3-12-999,1-9-67,8-9-50,6-11-34,-2 23 1,2 0-283,5-4 1,0-1 276,3-1 0,0-1 8,1 1 0,0 0 28,-2 3 0,-1 1 187,10-22 12,-11 13-67,-8 13-90,-9 11-73,-4 8 22,-7 7 18,-11 12-74,3-1 592,-15 14-575,9-1-11,-3 7 6,9 1 22,17 7-22,9-9-17,23 13-11,12-8-1,-12-10 1,3 1-1691,13 8 1,0 0 1701,-13-9 0,-1 0-14,11 10 0,-5 2-395,-7 10-576,-9 13-544,-23-13 1529,-16-13 0,-4-4 0,4-6 0,-16 8 0</inkml:trace>
  <inkml:trace contextRef="#ctx0" brushRef="#br0" timeOffset="359989">4207 6934 12180,'-3'-8'1970,"0"1"-1402,3 7 2287,0 0-2173,-45-7-353,30 7 137,-33-5-79,40 12 557,-1 4 378,-2 5-109,-4 10-508,-5 7-71,-3 8 69,-2 5-169,1 1 16,4 0-549,4 12-219,7-20 127,4 19-146,4-29 136,6 33-145,2-20-75,4 17-47,0-16-29,0-6 47,0-6-17,-2-8 75,-1-8 29,-4-7 201,-1-5 181,-2-2 274,-1 0-673,-1-5 253,-2-3-48,-2-5 9,-2-3 64,0-5 71,1-6 157,2-5 98,2-6 227,1-5-231,1-6 69,0-2 28,0-12-13,0 11-42,0 4-78,1 6-49,3 10-143,2-8 16,6 2 81,7-4 119,-5 15 39,10-8 96,-6 16 108,4-2-74,-2 4 190,-3 5-142,-7 4-172,-3 4-183,-5 2 122,-1 1-541,-6 3 426,2-2-281,-4 2-342,3-2-128,0 0 115,-1 2 148,-3 1 445,-5 5 723,-4 5-363,-6 8 334,-13 19-28,10-9-438,6-7 1,2 1-363,-5 9 0,-1 10 0,5 10 0,10-19-326,6 14-663,10-20-233,7 6-65,5-8-3234,6-2 3247,-8-12 126,10-1 391,-15-10-37,12 0-1674,1-9 538,-5 1 2041,11-8 1,-23 8-1,3-1 1</inkml:trace>
  <inkml:trace contextRef="#ctx0" brushRef="#br0" timeOffset="361013">3870 7600 18442,'-36'-45'415,"6"6"-187,27 33-21,1 2 1295,-2 1-1698,2 2 667,1 1-98,0 4 306,0 10-137,1-1 794,1 20-986,4-7-69,3 14 161,1-13-325,10 11-386,-9-20-215,14 14 48,-10-20-44,6 2 87,-8-9 405,4-4 215,0-6 349,15-11 141,1-5 143,8-10 87,-12 7 189,5-6 12,-6 5-193,-4 2-471,-6 5-379,-13 12-132,-3 5-251,-1 2-338,-3 4 176,-2 5-9,0 1 29,-7 12 300,4-5-48,-3 3 91,0 3 45,3-8 308,-6 7-193,-2-5 121,-7-1-132,4-5 265,-19 5-76,10-10-110,-12 3-3,9-11-273,9-4-124,-8-14-412,15 5 71,-13-18-260,17 16 163,-8-20 139,10 16 110,0-3 203,4 9 221,-3-1 149,5 9 96,-3-5-116,5 11-325,1-1 543,3 3-491,3 4-135,6 4-62,6 7 86,2 2 41,-2-2 12,8 8 90,-12-13-479,15 11 558,-16-16 343,7 2 56,-9-7 290,9-16 677,3-14 117,0-1 15,6-16-103,-14 16-159,-1 2-93,-5 0-567,-7 15-529,-2-1-394,-1 9-1334,-1 3-1572,5 8-1680,2-1 4675,8 7 0,-7-8 0,1-1 1</inkml:trace>
  <inkml:trace contextRef="#ctx0" brushRef="#br0" timeOffset="364096">6898 6485 7816,'-3'-3'3230,"0"1"2700,3 2-4557,-17-20-1237,12 14-265,-13-14-228,17 19 300,4 1 97,-1 1 84,9 4-35,3 2-97,13 9 50,-8-5 63,15 19-68,-19-14 46,16 30-98,-15-15 20,2 7 45,-6-3 151,-7-1-83,0-6 199,-4 8 226,-5-16 203,-2 5-40,-1-10 114,0-4-20,5-8 195,1-2-38,1-1 54,-2 0-905,-1 0-80,-1-3-447,0 1 22,-2-4-211,0-2-16,1 1 16,-4-10-29,4 5 446,-1-4 49,-4-12 347,4 9 14,-4-17 116,6 13-50,0 2 76,2 1-6,0 1-151,0 3 121,-3-5-169,2 11-99,-2-3-37,1 5-137,0 2-45,2 2 9,0 0 13,1 2 80,-1-2-56,1 2 109,-1-2 12,0 1 97,0-1-43,1 2-468,0 1 316,0 7 197,1 0-31,2 4 29,6 6-192,5 3-26,1 0-2,6 9 88,-7-6 67,1 1-242,0 16 124,-8-17 58,1 29 300,-6-22 77,-1 12 21,-2-14 26,-1-4 13,-1-6 42,0-4-42,2-6 296,1-3-201,1-2 404,0-1-694,-3-2-346,0-1-144,-3-2-71,1 1-50,-1-1-213,-1-2-37,-1-1 114,-1-4 42,3-3 579,2-6 271,2 1 115,3-17 120,2 9 95,1-11 59,1 13 161,-2 3-92,-2 8-495,-1-7-277,-2 5-203,-3-11-136,-2 3-181,-2-1-24,2 7-91,-3-4-7,4 11 171,-1-2 82,4 8 22,0 2-141,3 2-26,-1 1 140,2 8 522,1-2-143,10 23 45,-4-16-100,11 19 64,-7-10 65,7 20-15,-9-14 227,2 18-404,-11-25 305,1 12 45,-2-6 132,-2 6 29,0-3 22,-1-8-53,0 3-33,1-11-100,2 4-130,-2-9 81,2-4-28,0-3 187,-1-1 513,-2-3-1156,-3-1-174,-2-3-154,0-1-518,1-1-1063,4 0-2316,3 3-701,2 0 5201,2 3 1,-3 0-1,1 2 1</inkml:trace>
  <inkml:trace contextRef="#ctx0" brushRef="#br0" timeOffset="364995">6927 6894 15221,'2'-10'5033,"0"2"-2539,-2 8-451,0 0-1241,-62-25-618,38 19-45,-12-8 0,3 3 56,23 11 202,5 0-487,3 0 89,2 0 35,4 5-3859,3 22 3994,-1-8-119,2 22 117,-3-16-332,4 5-87,5-4-153,7-6-217,6-8 4289,7-6-3455,3-6 263,-1-6 48,-6-4 199,-9-2 285,-7-1 372,-7 0-69,-5-3-637,-1-2-362,-1 1-275,-2 2-242,-1 4-265,-1 2-401,1 5-332,1 0 116,1 4 276,0-1 144,0 6 1013,1 3 31,-2 6 122,-1 4 292,-3 2 252,-3 0 249,-3 1-95,-3-1-668,-2-2-528,-4 0 0,-3-3-1226,-8-2 1241,9-6-234,-10-2-259,11-7-340,-7-4-226,3-5-25,6 0-56,-2-11-114,9 6 206,0-1 3500,6 3-3064,5 6 378,0 1 161,2 3 162,0 1 380,6 8-432,6 5 10,5 4-27,1-1-131,4-1-84,-1-4 73,22 1 125,-7-5-9,9-8 790,-14-8 247,-3-9 223,-8 3 107,3-15-290,-9 4-400,0-1-686,-6 3 0,-6 17 0,0 1-783,0 9-3301,0 6 3803,2 5 1,-1-5-1,0 2 1</inkml:trace>
  <inkml:trace contextRef="#ctx0" brushRef="#br0" timeOffset="368072">31427 14031 8438,'2'-8'3160,"-1"3"-998,-1 5 1831,0 0-3136,9-34-728,-9 26-16,0-23 116,-19 40 51,-12 9 51,-13 10-497,-7 9 252,24-16 1,1 1-45,2 2 0,2 0-19,-11 24 22,16 0-57,23-5-172,19-2-197,23-4-96,-18-21 0,3-1-204,4-3 0,-1-3 24,22 4-4259,-18-9 1,-2-3 4664,-6-1 1,8-1 0,-33 0-1</inkml:trace>
  <inkml:trace contextRef="#ctx0" brushRef="#br0" timeOffset="368382">31882 13789 19882,'-27'19'606,"0"0"1,0 1 0,2 3-532,5 7 1,3 3-255,-1-1 1,0 1 197,1 0 1,2 1-26,2-2 1,2 1-29,-3 28-38,16-6-113,18-6-174,21-9 26,-14-22 0,4-4-392,4-1 0,1-4-995,2-2 1,0-2 1719,2-3 0,-3-1 0,5-1 0,-9-1 0</inkml:trace>
  <inkml:trace contextRef="#ctx0" brushRef="#br0" timeOffset="368856">32203 13983 10987,'0'-3'7309,"0"1"-4306,0 2-2897,12-21-33,-10 23-6,8-8 0,-12 34-22,-1 8-6,1 8-16,1-10 5,2 19-6,-1-22 0,1 13 40,-3-20 67,-2-7 101,0-6 201,1-5-83,1-5-197,2-7-50,2-6-12,5-10 12,6-8 78,14-14-117,-7 13 11,6-2 123,-5 12-107,-7 10-55,6-3-17,-9 11 5,1 3-22,-2 6-45,3 5 28,-3 3-257,4 17-292,-4-6-1725,4 20 897,-7-19-4028,1 8 5422,-3-20 0,-1-2 0,-1-7 0</inkml:trace>
  <inkml:trace contextRef="#ctx0" brushRef="#br0" timeOffset="369329">32707 14097 21271,'7'-20'565,"-1"4"-526,-6 16 231,0 0-158,0 4-95,-1-3-6,0 4 28,0-3-5,1 2 5,-1 2-17,1-1 51,0 6-3403,0-3 3352,0 3 29,0 3-12,0 0-28,-2 5-134,-7 7-12,0-8-593,-10 10 1393,1-9-665,-7 6 0,11-11 0,1-2 0</inkml:trace>
  <inkml:trace contextRef="#ctx0" brushRef="#br0" timeOffset="369856">32872 14027 13474,'2'-2'6671,"0"0"-5041,-2 2-1446,17-6-94,-11 8 73,14 1-28,-16 14-40,0 8 17,-1 12-84,-1-10 5,-1 11-10,-2-11 10,0-6 51,-4 3 51,-1-11-18,1-3 124,1-4 146,3-5-119,1-3-150,1-6 56,4-7-85,-1-1 124,13-22-101,-2 9-45,4-7 56,1 5 23,-6 13 0,4-3-118,-4 9-34,-4 5 17,1 6-11,-3 3 0,6 11-5,-2 4-57,2 11-162,-2 0-431,-1 3-1944,-4 7-2356,-3-13 2631,-6 2 1913,-6-8 0,4-10 1,-3 3-1</inkml:trace>
  <inkml:trace contextRef="#ctx0" brushRef="#br0" timeOffset="370156">33048 13852 17596,'0'-5'4498,"0"2"-2616,0 3-1725,39-48-107,-26 37 57,35-20-46,-40 55-21,4 20 4,-3 9-33,-4-23 1,2 2-4,5 11 1,1 0-18,-3-12 1,0-1-132,3 6 0,0 0-3,-2-2 0,-2-1-517,-4 21-321,-10-16 1,-4-2-1137,-19 3 1454,-9-16 1,-2-5-1,10-4 1,-20 3 0</inkml:trace>
  <inkml:trace contextRef="#ctx0" brushRef="#br0" timeOffset="373538">31380 13943 6859,'0'-8'4083,"0"2"-2697,0 6 4148,0 0-4996,-10-31-398,5 22 145,-10-24-145,2 31 200,-13-1-273,-1 3 12,-10 2-34,12 1 89,-9 7-11,13 0 56,-9 6 34,7 3-95,4-2 195,-15 21-234,16-14 72,-18 25 56,16 1-95,4 3-223,13 10 279,21-13-79,5-11 90,23 4-44,6-10-407,-11-11 1,2 0 324,-6-6 1,1-1 2,3-1 0,-2-2 17,5-2 151,-1-5-78,-23-7-6,2-1 141,-14-1-63,-4 0 564,-5 1-771,-6 2-11,-8 0 17,-7 2-28,-4 2 22,-1 1 0,6 0-11,-7-1 28,10-2-22,-7 0 22,4-3-6,-1-4 17,0-4-11,0-6-5,6 2 10,-4-15-10,6 4 5,-4-15 11,6 2-28,4-3 6,4-16-11,13-4-205,5 0 194,11 9 10,-7 24-5,16-2 0,-8 15 6,13-5-17,-5 10 5,0 3 0,-3 2 194,-4 3-188,-6 1-17,-5 1 6,-6 0-12,-4 0 12,-4 1 11,-1 0 22,-8 1 1,-2 0-29,-9 1 1,-2-1 10,-5 0-5,6 0-17,-16 4 6,6 2 17,-16 6-1,2 3-5,-4 3-5,8-3 7,9-3 1,1 1-3,0 1 0,0 3 0,3 2-11,4 6 11,-4 14-33,15-3 33,6 3 0,5-7 11,17 18 0,9-16-6,-3-11 1,3 0-219,2-7 0,0-2 218,21 8 9,-12-12 0,1-2 3,10-1 6,10 0 27,-7-17 6,-24 1-6,7-9 18,-19 3-24,-7 1-32,-6 4-12,-7 1 426,-6 4-432,-3 1 6,-17 2 17,8 0 6,-17 1-29,12-1 6,2 0 6,-2-3-6,9-1 5,-24-7 1,9-1-1,-11-5 29,12-2-12,8-3-16,8-6 22,8-7-6,9-7-27,11-4 22,9 1-12,10 4-27,5 4 22,3 5-6,0 6 12,0 4-6,-11 7 28,7-1-11,-15 7-23,4-3 6,-13 7-17,-6 2-11,-5 4 28,-7 6 6,-1 1-12,-19 12 17,5-4-5,-12 7 5,7-7-22,1-1 11,1 0 0,-2 2-11,-4 7 5,-8 8-5,-6 9-192,22-18 0,1 1-10,1 0 0,4 2-1557,-6 26 1770,26 5 0,-1-26 0,13-3 0</inkml:trace>
  <inkml:trace contextRef="#ctx0" brushRef="#br0" timeOffset="374421">32296 15035 13452,'1'-7'6021,"0"2"-4856,-1 5-303,11-63-313,-7 43-395,3-16 1,-2 7-77,-5 27-67,-4 11 12,0 3 27,-12 28-39,0-4-16,-9 19-3404,0 1 3409,9-18 11,-5 10 12,7-21 16,-6 1 17,-5-8 61,-13-9-77,11-10 38,-15-10 3392,13-7-3346,-13-18-74,15 10-3268,-2-19 3279,21 25 23,-1-9-39,9 18-45,-1 2-39,1 4-12,0 11 51,0-1 3392,0 12-3375,1 0 0,4 4 0,7 1 22,19 0 0,8-7-11,5-2 17,13-10 11,-4-8-34,-21 0 1,2-2-1655,1-4 1,-2-2 1703,9-4 63,-2-7-40,-27 10-61,-2 1-40,-6 1-302,-4 8-2302,-5 1 3039,-1 4-429,-7 5 0,7-4 0,0 1 0</inkml:trace>
  <inkml:trace contextRef="#ctx0" brushRef="#br0" timeOffset="374812">31676 15801 20895,'16'-44'482,"10"6"-432,26 30-38,11 1-15,-29 4 0,0 1-53,-1 0 0,-2 1-314,22 1-828,-18 0-1799,-16 0 2997,-15 5 0,-4-4 0,-4 4 0</inkml:trace>
  <inkml:trace contextRef="#ctx0" brushRef="#br0" timeOffset="375022">31898 15736 22492,'-26'56'582,"13"-18"1,2-2-572,2 8-261,2-8 0,1 2 211,0 18-4571,1-14 0,0 1 4610,-3 18 0,2-11 0,3-32 0</inkml:trace>
  <inkml:trace contextRef="#ctx0" brushRef="#br0" timeOffset="376772">27219 16340 18817,'5'13'970,"-3"-4"-769,-12 25-27,-12-7-2216,-3-6 0,-3 0 2070,-14 8 6,6-11 0,-2-1 765,-17 0-679,22-8 1,-1-3 293,-24-2-11,17-15-151,18-11-112,22-15 3265,20-16-3285,8 1 1,6-3-23,-6 12 0,1-1-308,-3 7 0,1-3 0,-2 4 417,1 2 0,-4 3 146,10-19-107,-15 13-95,-12 10 12,-16 9-118,1 9-29,-11 5 24,10 7 1220,-8 11-1299,7 2 22,-4 10 34,8 3 0,9 14 0,5-12-1691,11 0 1,3-1 1667,8-1-177,-6-7 1,3 2 145,18 11 1,1 1-1062,-12-7 0,1 1 1073,13 9 0,-2 2-180,-13-7 1,-7 1-2033,-11 0 0,-4 0-1163,4 24 3400,-15-22 0,-4-5 0,-1-13 0,-3 0 0</inkml:trace>
  <inkml:trace contextRef="#ctx0" brushRef="#br0" timeOffset="377289">27686 16449 18752,'-5'57'690,"0"-13"-3746,-10-36 3174,6-5 1696,-11-5-1590,10-9 865,-2-9-1005,7-15 516,3 2-564,6-1 1,3-2 42,6-17 1395,-1 14 0,1-1-1312,8-19 51,-2 6-78,-7 16-12,-6 9 392,-7-2-353,-4 12-26,-4-7-64,-2 19-49,3 2 549,-1 4-544,1 11-34,2-3 29,-1 22-6,6-13 5,5 22-5,7-6-15,2-4 1,3 3-17,1-3 0,1 2-6,6 8 1,2 1-1,-2-4 1,-1 0-63,3 9 1,-2 1-342,-9-7 0,-3-1-87,-2-3 1,-6-1-2953,-13-2 1,-6-4 2613,-15 7 0,4-5 0,8-15 0</inkml:trace>
  <inkml:trace contextRef="#ctx0" brushRef="#br0" timeOffset="381179">5060 6578 7929,'-3'-2'4767,"1"0"385,2 2-4849,-10-8-135,7 6-39,-7-7-6,10 9-22,0 0-12,2 4 7,4 1 11,5 7 16,7 3-17,7 5 6,3 5-3308,9 18 3275,-12-12 66,3 25-184,-18-11 134,-2 16-16,-8 2-18,-5-2-10,-2-5-29,0-10 17,2-12-16,3-10 5,2-9 100,0-6 3528,0-5-3006,0-2 144,-1-2-558,-1-2-124,-2-3-33,-1-5-23,-1-6-34,2-3-11,2-2-5,2-3-12,1-2 17,3-1 12,4-7-12,-1 12 23,3-10-6,-7 7 5,1-11-5,-6-6-28,-6-4 62,-9-11-34,3 20 17,-9-7-12,3 23-16,0 1 5,-12-3-22,6 9 12,0 0 10,3 4-5,14 6-6,1 1-33,5 1-90,2 2 117,6 8-5,-1-3 28,10 17-11,-7-10-11,8 13-18,-4-3 12,7 10 12,4 6-18,-6-10 0,2 0 12,14 22 0,0-1 10,-4-7-16,-8-10 23,2 19-12,-9-18 17,-7 19-6,-9-32 23,-6 14-17,-3-15 6,-4 3 33,-2-1 0,6-8-16,1-4 173,7-6-180,1-3-16,-1 1-28,-1-2-308,-5 0-11,1 0-1955,-8 0 908,8 2-3004,-7 3-4737,7 3 9107,2-1 0,2 0 0,4-5 0</inkml:trace>
  <inkml:trace contextRef="#ctx0" brushRef="#br0" timeOffset="382038">4922 7295 19860,'-5'-34'316,"0"1"0,-2-20-293,12 51 55,9 8-44,-2-1 167,26 26-150,-20-13 21,22 21-4,-18-16 38,7 1-11,-7-7 555,10-6-392,-18-7 229,11-7-184,-13-9-135,4-12-95,0 1 78,3-14 62,-5-1-90,-3 1-17,-3 0-16,-7 16-51,-1 8 6,0 4-51,0 7-128,0 0 139,0 10-10,0 2 5,1 5 108,0 11 9,-1-6 11,-4 11 28,-3-5 2,-4-6 60,-14 11-179,1-12 0,-13 8-108,3-12-14,7-5 27,-18-6-43,17-8-37,-9-1-3,8-10 178,9-2-17,-6-6 1,4-3-7,7 6 7,-1-8-6,9 14-23,-2-3-44,7 10-18,1 6 68,6 6-5,3 5-1,8 7 6,3 3 6,5 3 5,3 0 6,2 0 16,1-4-16,9-3-6,-15-8-3358,10-5 3375,-22-8 56,11-10-22,-2-9 11,7-13 55,-1-5-66,-8 8 151,-2-8-40,-12 20 3354,1-5-3326,-6 17-92,0 5-105,0 4-164,1 7-226,2-1-9445,14 14 8721,-6-10 1,5 4 0,-12-10 0</inkml:trace>
  <inkml:trace contextRef="#ctx0" brushRef="#br0" timeOffset="385030">6219 6668 13957,'3'-8'-153,"0"0"5,-3 8-2263,0 0-79,4 8 2457,-2-2 1,2 2-1,-3-3 1</inkml:trace>
  <inkml:trace contextRef="#ctx0" brushRef="#br0" timeOffset="387816">6309 6621 14915,'-38'-18'982,"1"10"-5777,7 35 5727,8-6 1474,-8 19-1301,8 1 121,3-5-875,5-1 1,1 2 64,-1 11-279,4-10 1,2 0 82,0 12-324,4 10-59,5-16 3295,6 8-3256,11 4-93,-4-25 0,5 3 36,-9-18-14,-1-2 233,0 0-169,-3-4 367,-3-5-89,-2-3 1145,0-2-1318,-9-10 17,0-1 5,-3-5 22,-1-5 5,4 0 60,-2-8 4,2-4 42,2-14 120,2 3-58,2 0-3391,1 0 3397,0 8-21,3-20 122,4-1 34,0 12-22,4 4 20,0 12 42,4-1 50,8-10 3422,-2 9-3360,2 2-148,-9 14-12,-3 4 93,-5 4-94,-1 3-413,-2 0-104,-2 4-285,-7 8 247,-6 9-52,-5 8-24,-5 9-43,0 0 29,3-4 559,-15 19 1,9-13 239,-9 14-236,9-12-300,6-3-4,7-11-8,4 4-50,6-4-343,3 17-33,9 11-67,-2-13-6,10 6 257,-7-25-16,4 4 1,-1-7 67,-4-6 149,-4-6-42,-3-3 222,-1-2 141,-1-6-33,0-2 48,-3-7-53,-1-3-33,-3 3-15,-5-13 17,2 4-60,-2-14-175,4 1 42,4-3 22,2 6 70,1-3 46,1 12 62,0-8 3,0 10-25,0 4 12,-1 1-104,0 10-28,-3-7 44,2 10-165,0 2-193,0 2 197,2 3 416,-3 16-64,0 5-13,0 26-6,1-15-63,1 17 22,4-13 83,3 7-112,0-10-410,9 10 11,-3-15-8,3 7-72,3 2 5,-6-12 15,6 9 50,-4-12-5,0-4 13,-4-8 84,4-1 25,-6-7 200,5-1 63,0-9 194,3-5 46,3-8 76,2-2 13,-5 4 346,-2 3 8,-9 10-156,-1 0-382,-4 4-431,-4 3 277,2-2-215,-4 2 90,4-3-916,0-5 81,1 0 216,-1-1-469,-1 4 628,0 3 103,-8 8 194,0-1 79,-4 4 298,3-7 192,2-3-170,1-2-43,-2-2 67,0-2-423,0-2-168,-2 0-18,0 1 56,0 2 130,-2 1 141,0 2 126,0-2 113,1-1-9,0-3-84,5-1 94,0-6-137,5 4-4,1-5 23,2 6-25,1 1 23,0 4-78,0 1 4,0 7 56,0 4-22,3 13-112,-1-6-39,7 8-53,2-10-96,7 2 14,5-2 208,4-4 71,-3-3 92,7-1 48,-13-5 72,5 1 69,-10-5 119,-1-4 93,1-8 7,2-6-153,-2 3 28,5-11-33,-9 15-52,2-4-56,-9 13-144,-1 4-167,-6 10-28,2-2-13,-10 16 47,5-7 8,-6 9 4,2-5 39,0 0 8,-2 0 94,-2-2-28,-2-3 38,-7-1-126,7-8-249,-9 0-24,9-7-61,-4-5-20,1-4-69,6-1-70,-6-12 37,10 5 79,-3-6 255,7 10 42,4 4-2,2 4 32,0 4 62,2 1 153,4 6-171,2 5-17,3 7 19,1 4-22,1 3 2,3-1-34,4-4-26,3-5-72,4-6 223,2-4 31,0-7 23,-2-6 26,-4-5 64,-3-5 57,-6-3 14,-5-3-53,-4-2-83,-5 0-43,-3 2-46,-1 7-74,-1 6-93,1 6-150,2 3-89,2 3-52,4 10-1189,2 2 1568,8 15 1,-5-14 0,0 2 0</inkml:trace>
  <inkml:trace contextRef="#ctx0" brushRef="#br0" timeOffset="389772">28623 16121 10567,'-4'-1'4402,"0"0"-3281,4 1-141,-83 22-2011,50-10 1403,-21 5 1,-2 6 220,25 4 1,4 2-364,-14 11-62,11-3 0,4 0 425,4 4-470,2 8 176,9-14-204,13-1 6,13-11 22,25 4-140,8-11-157,-14-10 1,1-2-281,17-1-1089,-18-5 0,0-2 889,24-6 0,-17 2 1,-8 1-1</inkml:trace>
  <inkml:trace contextRef="#ctx0" brushRef="#br0" timeOffset="391012">28693 16336 18324,'15'-43'774,"-1"0"1,0-1-1,6-15 1,-4 6-126,-4 3-54,0 9-114,-1 11-201,-1 10-145,-1 9-85,-3 6-61,-3 9 5,-2 10 57,-4 17-29,-3 1-11,-4 3 1,-3 3-368,2-7 1,0 2 355,-5 14 0,1 1-17,4-8 0,2 0-1562,2 4 1,2-3 1578,2 12-11,7 5 28,3-32-11,0-3 83,1-6 40,-4-12 470,6-6-538,1-8 3376,3-8-3375,4-6-12,6-12-27,-6 9 16,10-11 0,-6 17-11,7-2-11,-2 6-12,-7 8 1,2 7-40,-10 9 23,5 7 11,-6 8-5,-3-3 16,3 13 0,-2-12-11,5 9 0,-5-16 22,7-1-10,-6-10-18,5-2 23,-1-9-6,5-7 11,1-8 12,6-9 72,-6 4-5,-4 4-22,-9 11-46,-7 10-16,-1 1-23,0 2-10,-5 7 21,1 1-5,-2 6 11,3-1 1,3 1-1,6-3 0,5-3-11,9-3-11,5-6 22,4-6 6,2-5 0,0-7 11,-6-2 39,-6-3 28,-8 0 11,-6 1 6,-6 3-5,-4 4-17,-6 6-12,-4 4-38,-2 3-7,-2 10-10,-1 5-29,-2 11 6,1 5 0,4 3-73,5 2-398,6 0-1114,10 3-3702,11 0 5287,6-6 0,-5-11 0,-5-9 0</inkml:trace>
  <inkml:trace contextRef="#ctx0" brushRef="#br0" timeOffset="391613">29711 16497 23831,'-35'-30'229,"-6"21"-234,23 32 10,-10 15 1,9-1-17,6-6-152,6 15-72,16-14-191,13 10-3834,33-15 3968,-10-13 6,-8-9 1,1-4-365,17-8 465,-21 1 1,-1-1 32,24-17 158,-14-8 28,-14-7 38,-10-1 74,-9 1 100,-5 4 62,-2 3 3323,0 0-3003,6-10-177,-1 13 81,8-13 16,-4 12-16,1-4-33,-4 3 246,-4-3-459,-5 11-90,-3-1 78,-1 14-246,1 4-5,2 4-23,-1 4 39,-2 10-39,-1 6 0,-2 16 11,0 9-22,0 10 16,1 7-16,-2 1-45,1-1-1901,2-23 1,-1-2 1435,-1 13-1896,1-9 1,1-3 1256,2-8-2089,-2 16-2850,8-32-146,6-4 6245,0-9 0,2-4 0,-7 2 0,-2 1 0</inkml:trace>
  <inkml:trace contextRef="#ctx0" brushRef="#br0" timeOffset="391846">30244 16609 6144,'7'-8'9830,"-1"0"-5341,-6 8-4052,0 0 992,14-60-1048,-15 42 200,9-45-486,-20 60 1352,-5 9-1419,4-1-6,-12 12 6,-6 16-16,2-1-4,10-5 0,2 0-2,3 2-17,5 9 5,16-14-16,8 1-230,26-1-23,-8-12-929,6-4 0,1-3-583,2-2 1787,3-2 0,-1 1 0,-17-2 0,11 0 0</inkml:trace>
  <inkml:trace contextRef="#ctx0" brushRef="#br0" timeOffset="392122">30699 16222 18442,'-2'-3'4795,"0"2"-2347,2 1-2219,-30 24-66,3 27-138,3-17 0,-1 3-665,9-2 1,1 2 644,-1 1 1,1 0 2,3-6 1,2 0-252,-3 16 1,4 1 152,6-9 1,4-2-158,0-1 0,5-2-120,9-6 0,4-3-1425,24 12-2093,-11-17 1,1-1 3884,-1-4 0,-1-2 0,10 1 0,-16-8 0</inkml:trace>
  <inkml:trace contextRef="#ctx0" brushRef="#br0" timeOffset="392763">31073 16655 24357,'19'-47'241,"-4"13"-174,-15 57-28,-6 6-28,-4 20-61,-8 1 0,-5 5 55,-2-2 12,2-8 0,6-10 5,7-15 107,5-10 28,7-7-124,2-4-5,10-6 73,12-12-28,4-5 5,12-13 18,-3-1-478,5-2 382,-9 8-85,13 0 102,-22 18-45,9 1 23,-20 11-18,1 15-17,-5 6 189,3 16-462,-5-5-2013,5 24-4648,-5-16 6974,2 12 0,-5-27 0,-4-11 0</inkml:trace>
  <inkml:trace contextRef="#ctx0" brushRef="#br0" timeOffset="392972">31672 16960 22783,'-34'43'-1126,"7"-5"-4967,25-15 6093,1-3 0,1-8 0,0-5 0</inkml:trace>
  <inkml:trace contextRef="#ctx0" brushRef="#br0" timeOffset="393396">32016 16805 24032,'-15'39'213,"1"0"-146,2-4-28,1-1-16,2-3 5,2-10 78,0 1 29,3-15 105,-1 3 1,4-9-106,6-6-51,5-6 73,10-8-67,-1 0 72,7 0 0,0 1-89,0 1-12,2 0 1,-1 1-6,-6 7 96,21-2-91,-10 8-33,12 7-28,-8 8 11,-4 9-44,-6 6-152,-6 4-656,-9 2-1707,-6 1 2548,-10-3 0,3-13 0,-5-4 0</inkml:trace>
  <inkml:trace contextRef="#ctx0" brushRef="#br0" timeOffset="393646">32577 16648 25914,'51'-15'50,"1"-1"1,-5 6-1,-7 13-81,-24 24 0,-6 9-22,2 2 0,-3 4-343,-2 4 0,-4 2 110,-6 3 1,-6-1-1040,-7 1 1,-6-1 1324,-11 1 0,-3-5 0,15-18 0,0-3 0,-23 16 0</inkml:trace>
  <inkml:trace contextRef="#ctx0" brushRef="#br0" timeOffset="395545">29318 17589 11766,'-6'0'7371,"1"0"-4817,5 0-2151,-7-19-78,19 11-123,1-17-96,26 16-55,9 2-197,8 1-1053,6 4-2285,1 2 3484,-3 5 0,-27-2 0,-9 1 0</inkml:trace>
  <inkml:trace contextRef="#ctx0" brushRef="#br0" timeOffset="395779">29676 17475 22526,'2'20'1898,"0"5"-1472,3 8-129,-7 12-180,-10 14-630,2-25 1,-2 1 531,-3 2 1,-2 1-1805,-5 8 0,-1-1 1793,7-15 1,1-1-54,-5 9 0,3-2 100,2-2-6804,3 2 6213,6-14 0,6-12 0,0-6 0</inkml:trace>
  <inkml:trace contextRef="#ctx0" brushRef="#br0" timeOffset="399656">27132 14626 7431,'-53'4'1131,"0"0"0,-1 1 1,7-1 279,13-1-150,6 0-29,27-1 202,29-2-219,34-2-1878,-15 1 0,6-1 771,-8 0 1,4 0-1,1 0-427,9-1 1,2 1 0,2-1 326,-9 2 1,0-1-1,2 0 1,0 1-543,3-1 1,1 0 0,1 0 0,0 1 526,2 0 0,-1 0 0,1 0 0,0 0 1,-1 0 1,0 0-1,-1 1 1,0-1-4,-3 1 1,-1 0 0,0 0-1,-2 1 3,-3 0 1,-2 0-1,-1 0 1,-1 0-198,8 1 0,-3 1 0,-2-1 194,10 3 1,-7-1 416,-16-1 1,-8 0-386,-8 2 1125,-47-3-1129,-4-2 1,-6 1-9,-14 0 1,-6 0 213,11 0 1,-3 0 0,-2 0-239,-7 0 0,-2 0 0,-2 1 0,10 0 1,-1-1-1,-1 1 1,0 0 2,-5 0 0,0 0 0,-1 0 1,-1 0 10,-3 1 0,-1 0 1,1 0-1,1 0 0,11 0 1,2-1-1,0 0 1,-4 1-6,-4 0 1,-5 1 0,0 0-1,0 0 1,6 0 10,4-1 0,5 1 0,0-1 0,-3 1 7,-2-1 1,-2 1-1,-2 1 1,2-1 0,4-1 11,-9 2 0,5 0 0,2-1 21,-9 1 1,6-1 474,17-1 0,6-1-465,3-1 33,36-1 66,31-5-61,-3 1 1,5 0-866,16-4 1,5 0 800,-11 2 1,2 0 0,3 0-18,-8 0 0,2 1 0,1 0 0,1-1-17,5 1 0,2-1 1,0 1-1,1-1-182,-9 2 1,1 0 0,0 0 0,0 1 0,0-1 164,2 0 1,0 1 0,0 0 0,0 0 0,0 0 1,0 1 0,-1 0 0,0 0 1,0 0-1,-1 1-249,11-1 0,-1 0 0,-2 1 0,0 1 260,-6-1 0,0 1 0,-2 0 0,-1 1 1,6-1 1,-1 1 0,-5 0-9,8 0 0,-8 1 14,3 1 16,-60-3 1,-53 2 2,8-1 1,-7 0-12,10 0 0,-4 1 1,-2 0-8,7 0 0,-2 0 1,-1 0-1,-1 1 111,-5 0 0,-2 0 0,0 0 0,-2 1-107,10-1 1,-2 0-1,0 1 1,0 0 0,0 0-1,-2 0 1,-2 1-1,1 0 1,1 0 0,2-1-4,-2 1 1,2 0 0,0 0 0,-3 1-2,-1 1 0,-4 0 0,0 0 0,1 0 0,6 0 16,-5 1 0,5-1 0,-2 1 125,2-1 0,-3 0 0,2 1 0,7-2-106,-5 2 0,10-1 93,7-1 123,62-6-73,11-4 1,7-2-238,-1 1 1,4 0 0,3-1 114,-4 0 0,2 0 1,2 0-1,1 0-24,6 0 1,3-1 0,1 0 0,1 1-17,-9 0 1,0 1 0,1-1 0,1 1 0,-1 0-4,2-1 1,-1 1 0,1-1-1,0 1 1,-1-1-6,-2 1 0,1-1 0,-1 1 0,-1 0 0,0-1-12,8 0 0,-2-1 0,0 1 1,-3-1 135,9-1 0,-2 1 0,-5-1-940,3 0 1,-6 0 513,-13 2 0,-8 1 0,-12 1 0,-6 2 0</inkml:trace>
  <inkml:trace contextRef="#ctx0" brushRef="#br0" timeOffset="409430">23447 9247 14096,'-40'-5'1805,"0"0"1,-1 0-1,9 0-1357,22 3-100,-2-3 66,10 0-308,5-1-78,25-8-17,-4 2-31,7 2 1,4-1-18,-3 1 1,2 1-401,13-3 1,2-1 318,2 1 1,2 1-323,8 0 1,-1 2-601,-14 3 1,-3 2-1728,-2 3 0,-6 3-1663,-7 3 4430,-20 8 0,-9-7 0,-1 0 0</inkml:trace>
  <inkml:trace contextRef="#ctx0" brushRef="#br0" timeOffset="409614">23576 9182 10427,'-3'-2'5842,"1"1"-3294,2 1-1505,2 11-545,-1 13-218,-1 21-185,-3 1-34,-1-11 1,-1 3-840,-2 6 0,1 0 688,1-8 1,-1 1-172,1 4 1,0 2 260,4 1 0,2-5 0,-2-6 0,2 26 0</inkml:trace>
  <inkml:trace contextRef="#ctx0" brushRef="#br0" timeOffset="415098">28596 10964 11323,'-50'-7'2158,"0"0"0,0 1 0,-7 0 0,8-3-938,0-12-1001,42 6-197,5-3-61,32-2-230,24 5-658,-15 9 1,5 0 0,0 1 776,-1 1 1,0 1 0,2 1 7,11 2 0,2 1 0,-4 1 49,1 0 1,-3 4-373,10 8 0,-7 3 341,-8 3-1072,-19 6 0,-12 3 172,-45 9 550,-1-10 1,-5-1 504,1-8 0,-4-3 252,-4 1 1,-6-1 0,6-1-7,7-4 1,1 0 424,-12 3 0,-5 1 0,8-3-81,-6 2-195,9-3 0,4-1-258,20-5 1741,4 1-1601,35-6-244,9-4 0,5-2-50,4 0 0,3-2-618,15-4 1,2-1 611,-7-1 1,-1-1 5,-2-1 0,-3-4 11,0-12 0,-5-2-19,3-9 22,-30 1 0,-14-1 741,-35 1-744,13 16 0,-3 1 101,-11 3 0,-1 3 137,7 4 1,-1 0 265,-9-5 1,1-1 43,-11-9-237,11 3-202,28 12-94,16 8-46,29 10-5,-5 3-12,19 10-13,-17 3 0,-1 3 345,-4 0 0,-1 2-323,7 2 0,-1 4-109,-5 13 0,-7 0-39,-4 3-413,-10 7 1,-5 2-1968,-16 7 1007,5-25 0,0 0 1535,-12 15 0,14-33 0,0-2 0</inkml:trace>
  <inkml:trace contextRef="#ctx0" brushRef="#br0" timeOffset="415372">29734 10912 15831,'-5'-5'4565,"2"2"-3423,3 3-985,3-60-90,29 35-39,-8-11 0,5 2-851,14 22 1,7 7 816,6-1 1,1 2-420,6 1 0,-1 2 316,2 4 0,-1 1-177,-5 2 0,-3 3-562,-8 1 0,-4 2-3107,12 12-5244,-36-2 9199,-19-7 0,-10-7 0,6-5 0</inkml:trace>
  <inkml:trace contextRef="#ctx0" brushRef="#br0" timeOffset="415571">30080 10852 11424,'-3'-3'8391,"1"1"-4420,2 2-3758,-4-8 117,5 24 23,-3 10-216,3 3 0,1 6-286,-2 7 0,0 3 180,-2 6 0,-1 3-558,0 4 1,0 0 251,-1 3 1,1-1-303,0-14 0,1 1 577,-1 14 0,2-8 0,0-26 0,0 12 0</inkml:trace>
  <inkml:trace contextRef="#ctx0" brushRef="#br0" timeOffset="416404">30819 10021 6669,'-31'-41'1419,"1"-1"0,-1 1 1,-2 0-1,-2 1 0,0 11-828,0 14 0,-1 7-1172,-12-3 1,-3 3 958,-3 5 0,-2 6-87,-4 6 1,1 5-152,11-1 0,-1 5 134,-2 9 0,-4 5 1,4 2-109,12-5 0,3 1 0,-3 3-772,-1 2 1,-3 2 0,1 3-1,2 0 684,6-3 1,2 2-1,2 0 1,0 1-28,1 1 1,0 1 0,2 1 0,1 0-27,2 1 0,1 0 0,1 1 0,2 0-12,-3 14 0,2 1 1,3 0-5,3 0 0,3 0 1,5 0-342,4-2 0,4 1 0,5-2 356,4-2 1,4 0-1,5-3 0,5-1 1,6-3-1,3-2-28,7-1 0,3-3 1,4-2-6,-8-10 1,1-2 0,2-1-1,1-2 10,4 1 1,1-2-1,0-1 1,-1-1-2,5 1 0,-1-1 0,4-2 9,2-4 1,5 0 0,1-2 0,-5-3-212,-2-3 0,-2-4 1,2 0 216,1-2 1,3 0-1,1-2 1,-4-3 25,3-6 0,-2-4 0,-2-3 258,-3-4 0,-1-3 0,-2-4-223,-4-3 1,-2-2 0,-2-4-1,-2-3 1,-2-2-1,-4-1-43,-6 8 1,-4 0 0,0-4 36,-2-4 0,-1-5 0,-1-2 0,-4 3-11,-1-1 1,-4 1 0,-1-3-21,1 0 0,0-4 1,-2-1-1,-3 2 7,-3-5 1,-5 1 0,-4 1-8,-2 1 0,-3 0 1,-5 2-14,-4 1 0,-5 1 0,-4 2-15,-5 1 1,-4 1-1,-4 3-16,7 11 1,-2 1 0,-3 1 0,-1 2-43,-3 1 1,-3 1 0,-1 3 0,-1 0-320,-4 2 0,0 1 0,-3 3 1,0 1-687,-3 2 0,-2 2 1,-1 1-1,2 2 1052,5 1 0,0 2 0,2 1 0,3 1 0,1 0 0,3 2 0,5 0 0,3 2 0,0 0 0</inkml:trace>
  <inkml:trace contextRef="#ctx0" brushRef="#br0" timeOffset="419347">11963 7486 8539,'-54'-4'453,"-1"0"0,1-1 0,0 1 0,-1-1 1,-4 4-1,-1 1 0,0 1 0,1 1 0,1 3-1599,-4 4 1,3 3-1,0 1 1,-2 2 1177,7-2 1,0 1-1,-1 1 1,0 1 0,2 0 10,3 0 1,1 0 0,0 1-1,2 0 1,1-1-8,-3 2 0,2-2 0,1 2 0,-4 2 38,-2 2 0,-4 2 0,0 1 0,1 1 0,4-2-4,5-1 0,3-1 0,1 0 1,-3 3-26,-3 0 1,-3 3 0,0 0 0,1 1 0,2-1-166,1 2 0,2 0 0,2 1 0,0 0 167,0 2 1,0 1 0,1 0-1,3 0-6,-4 2 0,3 0 0,-1 3 41,6-4 0,-1 4 1,-1 2-1,2-1 0,1-2-120,3-1 1,1-1 0,2 0 0,-3 3 143,-1 2 0,-3 4 0,0 1 0,2 0 0,2-1-15,-1 4 0,3-1 0,1 1 0,2 0-39,1 0 1,2 1 0,2 0 0,2 1-279,2-2 1,3 1 0,1 0 0,2-1 231,3-1 0,1 0 1,2-1-1,4 0 127,4 11 0,4-1 0,5-2-92,4-5 1,4-1 0,6-4 42,5-4 0,5-3 0,5-3 13,5-4 1,5-3 0,3-4-10,-8-7 1,2-2-1,2-2 1,1-1-98,6-1 0,3-3 1,0-1-1,2-2 103,-8-1 1,1 0 0,1-2-1,0-1 1,2-1-54,2-1 0,2-2 0,0 0 0,1-1 0,0-1 33,-8 0 1,0 0-1,1-1 1,0-1-1,0 1 1,0-2-46,1 0 0,2-1 1,-1-1-1,0 1 1,-1-1-1,-2 0-14,1 0 0,-3 0 1,-1 1-1,2-2 1,4 0 18,-3-1 0,4 0 0,1-2 0,2 1 0,-1-1 0,-2 1 0,-3 0-95,5-1 1,-4 0 0,-1 0 0,1 0 0,4-1 62,-4 1 1,4-1-1,1 0 1,2-1-1,-1 1 1,-2-1-1,-1 0-79,-1 0 1,-2 1 0,0-1 0,-1 0 0,0-1 0,0 1 78,-1-1 1,1 0-1,-1 0 1,1-1 0,-1 0-1,0 0-3,-1-1 1,0 1 0,-1-1 0,1-1 0,-1 0 0,0 0 21,-1-1 1,0 0 0,-1 0 0,1 0 0,-1-1-1,0 0-8,-2 0 0,1-1 1,-1 1-1,0-1 1,-1-1-1,0 1 7,9-5 0,-2 0 0,1-1 0,-2 0 0,0 0-1,-2 1 0,-1-1 1,-1 1-1,-1-1 0,0-1 12,-4 1 1,1-1 0,-2 0 0,-1 1 0,-2 0 3,12-8 1,-4 0 0,-1-4 215,-7 1 1,-1-4-1,-3-1 1,-7 2-112,-8 4 0,-5 1 1,-1-2-33,3-15 0,-1-4 0,-7 5-49,-11 4 1,-11 2 5,-13 3 0,-10-2 1,-3 5-38,3 10 0,-3 4 0,-3-1 60,-2-3 0,-5-2 1,-2 1-1,-1 2-76,0 4 1,-1 2 0,-1 1 0,-1 1 3,7 4 1,-1 0-1,-1 1 1,-1 0 0,-1 2-29,-3-1 1,-1 1 0,-1 1 0,-1 0 0,-1 2-37,-3 0 0,-1 1 0,-1 1 0,-1 1 1,0 1 8,7 1 1,-1 2 0,-1 0-1,0 1 1,-1 0 0,0 1-98,5 1 0,0 1 0,-1 0 1,0 1-1,-1 0 0,0 1 1,0 0 7,-4 1 1,1 1 0,-2 0 0,1 1 0,-1 1 0,0 0-1,-1 0-218,6 1 1,0 0 0,-1 0 0,0 1-1,0 1 1,0 0 0,-1 0 0,0 2 345,2-1 0,-2 2 0,0 0 0,-1 1 0,0 0 0,2 0 0,1 0 0,3-1 0,3 0 0,-10 1 0,3-1 0,3 0 0,2 0 0,-1 2 0,3 0 0,1 0 0,0 0 0,-1 0 0,1 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0AE91-D9F3-CB14-0BDC-B75E15F8F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4335CB-36C3-7DA9-EE6B-D8A498E29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99C4E-C7DD-11A6-3D56-3BFBEEBC4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99400-BB7D-7472-1B5D-4A81578E0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EB452-0B99-E4BC-0E09-ECA07640E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7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27762-5B4F-6D5E-6051-32DD1C139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8A0A1E-E95A-C423-3802-8923FD96F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00DAE-377F-2D55-904B-F4CFE5408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4D524-3F22-3A61-21D2-2C24B0BCD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E7DEE-6391-9916-D664-97622531C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00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32B30B-C96E-6291-1CD2-94EA4D3419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90AD6E-8E9F-F0D4-597B-766950A43A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F9313-8621-768E-DBA9-EEC7FF56C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115AD-D4B4-012A-79F2-B9D73400A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0238A-A556-0188-102A-C2D557CE3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01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94CB0-BB81-890B-E08E-5F13594B7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1698-7279-D23B-64AC-07B4561D3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BD4C8-67F0-A1F2-42AB-50EA9B60A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66AF8-055A-836E-BE58-3DE726DD9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6DFD7-A940-4A6B-799D-FEBEFA98E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97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C89F7-B5DB-0615-159C-21705DE83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7576E-FA95-5572-AB66-31B44293E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2240C-8ECE-8836-2B1B-7AC32F0DC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BF2BB-46CA-ED55-0AE3-CF43F3490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9ABE5-2FC8-5FA2-1538-CF7299AF3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37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5A463-672C-6029-48BF-B1539B719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254FA-77D6-B6E1-ECA2-9274430CC8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DB223-98C1-67CD-1778-CC208411AD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6A6915-15A6-E326-D434-5C98724A8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60C9F2-C86F-88E5-12D0-CA8CA0187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EA2E03-B1CB-1856-084B-0C767C7DF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372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3A2CE-022A-9BCA-3155-BF7C46E06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7EEAB-9275-8CAE-F0DE-6A1AD8925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3611E4-784E-48CB-B80D-74E69770C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4D2C8F-1085-1B1A-F106-F20ACDCA59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DFE2E3-C5CB-2370-85A7-1D580F4A3E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258A15-178F-7E0F-678B-50B04C18B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37AD1A-991E-829A-9959-6A5E0E9D2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C026F5-9277-A406-FFCC-CEFF10AF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514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2BD67-AE6D-D9EF-137B-29F55C1A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B5E8D2-F3E5-7518-0AA7-1DDDA2244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E09DA7-C678-4179-F518-F5E86256F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D570B5-2754-EBD9-1B1E-0D109F986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22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C6A293-D535-6B1E-F8C0-2C6E852E8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54342-9483-C5D2-7BBB-1B858B2A1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17231-2EE6-03D2-9CEE-8D069EFA2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763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28AC3-C4BA-F7FE-0D47-58622D033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C3409-B9D2-B2CD-0B0F-DEE9F39F3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AA138-B7E4-2F5C-64DB-75E6C90A3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07E1D-7A79-DF38-926E-9B03F1CC1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20857D-1C12-62BB-E289-9AD61F709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E6CDD-3BE1-F72D-9173-654B03EF2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323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D7762-DCBA-25F7-DB09-5DCCE0990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0D2125-5932-24C9-E443-28DB88724B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E29BEE-23FB-73DE-375B-EAD907F54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90859A-6602-D4CB-47CB-7705C0201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6D523-22BF-37FB-FA3B-14602D6B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588CD6-8BBD-F77D-74A2-0AC7CE8DD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146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336326-CC13-52E5-ADEA-4C0802734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777E0-9E10-7FC3-C852-41FD85686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2643A-2621-AA47-7C4B-ED54DD96DC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0EF1FF-A311-4244-A10B-2599CDFD9E5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A8454-784C-2670-AE7C-705C8D7A88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27E2E-54F4-FACD-5FCA-11FC3E5B21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DF8522-060B-694D-846D-0FD9CD462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345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83ACBA-B547-45EB-55DF-C6AB6DD6EC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314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B4A20C-F556-2488-9F38-5917A47544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BAF318D-D8B4-6390-A9B4-5B3829A7E15D}"/>
                  </a:ext>
                </a:extLst>
              </p14:cNvPr>
              <p14:cNvContentPartPr/>
              <p14:nvPr/>
            </p14:nvContentPartPr>
            <p14:xfrm>
              <a:off x="833400" y="456480"/>
              <a:ext cx="7386840" cy="63216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BAF318D-D8B4-6390-A9B4-5B3829A7E15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4040" y="447120"/>
                <a:ext cx="7405560" cy="634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2290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85CA72-3950-F392-CFC8-88913D948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099EC20-07AA-3593-1B2F-8AE517840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D853B2-0232-BF6C-3AFF-58398E50AA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1A4395B-FA69-1035-3879-EAAD7BBD099B}"/>
                  </a:ext>
                </a:extLst>
              </p14:cNvPr>
              <p14:cNvContentPartPr/>
              <p14:nvPr/>
            </p14:nvContentPartPr>
            <p14:xfrm>
              <a:off x="0" y="203400"/>
              <a:ext cx="12188880" cy="66546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1A4395B-FA69-1035-3879-EAAD7BBD099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9360" y="194040"/>
                <a:ext cx="12207600" cy="667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8980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86085E-D790-BCFB-7D2E-B68696F8E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FF035D6-7481-D9BA-A492-0297658831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09C9EA-2787-15C1-B2BC-CC91FC44A9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D8026BD-A35A-C34C-781F-FFC2CF8AF83F}"/>
                  </a:ext>
                </a:extLst>
              </p14:cNvPr>
              <p14:cNvContentPartPr/>
              <p14:nvPr/>
            </p14:nvContentPartPr>
            <p14:xfrm>
              <a:off x="234000" y="234360"/>
              <a:ext cx="10379520" cy="64656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D8026BD-A35A-C34C-781F-FFC2CF8AF83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4640" y="225000"/>
                <a:ext cx="10398240" cy="648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03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0FFD11-5A6A-8EF0-1DA2-4530A9439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C9719AF-55ED-04E8-15A4-56C9B16B7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767F64-D336-111A-8923-44ADC2CAB5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FE49B8E-6BAF-3034-3044-ED5A9F28ADBA}"/>
                  </a:ext>
                </a:extLst>
              </p14:cNvPr>
              <p14:cNvContentPartPr/>
              <p14:nvPr/>
            </p14:nvContentPartPr>
            <p14:xfrm>
              <a:off x="196920" y="198360"/>
              <a:ext cx="11786040" cy="6329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FE49B8E-6BAF-3034-3044-ED5A9F28ADB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7560" y="189000"/>
                <a:ext cx="11804760" cy="634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9240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2025-12-08T15:30:53Z</dcterms:created>
  <dcterms:modified xsi:type="dcterms:W3CDTF">2025-12-08T16:34:50Z</dcterms:modified>
</cp:coreProperties>
</file>

<file path=docProps/thumbnail.jpeg>
</file>